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officeDocument/2006/relationships/officeDocument" Target="ppt/presentation.xml" /><Relationship Id="rId1" Type="http://schemas.microsoft.com/office/2011/relationships/webextensiontaskpanes" Target="ppt/webextensions/taskpanes.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1"/>
  </p:notesMasterIdLst>
  <p:sldIdLst>
    <p:sldId id="256" r:id="rId3"/>
    <p:sldId id="297" r:id="rId4"/>
    <p:sldId id="303" r:id="rId5"/>
    <p:sldId id="258" r:id="rId6"/>
    <p:sldId id="259" r:id="rId7"/>
    <p:sldId id="261" r:id="rId8"/>
    <p:sldId id="296" r:id="rId9"/>
    <p:sldId id="262" r:id="rId10"/>
    <p:sldId id="263" r:id="rId11"/>
    <p:sldId id="265" r:id="rId12"/>
    <p:sldId id="264" r:id="rId13"/>
    <p:sldId id="298" r:id="rId14"/>
    <p:sldId id="299" r:id="rId15"/>
    <p:sldId id="300" r:id="rId16"/>
    <p:sldId id="269" r:id="rId17"/>
    <p:sldId id="271" r:id="rId18"/>
    <p:sldId id="274" r:id="rId19"/>
    <p:sldId id="302" r:id="rId20"/>
  </p:sldIdLst>
  <p:sldSz cx="9144000" cy="5143500" type="screen16x9"/>
  <p:notesSz cx="6858000" cy="9144000"/>
  <p:embeddedFontLst>
    <p:embeddedFont>
      <p:font typeface="Nanum Myeongjo" panose="02020603020101020101" pitchFamily="18" charset="-127"/>
      <p:regular r:id="rId22"/>
      <p:bold r:id="rId23"/>
    </p:embeddedFont>
    <p:embeddedFont>
      <p:font typeface="Aharoni" panose="02010803020104030203" pitchFamily="2" charset="-79"/>
      <p:bold r:id="rId24"/>
    </p:embeddedFont>
    <p:embeddedFont>
      <p:font typeface="Nunito Light" panose="02000000000000000000" pitchFamily="2" charset="0"/>
      <p:regular r:id="rId25"/>
    </p:embeddedFont>
    <p:embeddedFont>
      <p:font typeface="Open Sans" panose="02000000000000000000" pitchFamily="2" charset="0"/>
      <p:regular r:id="rId26"/>
      <p:bold r:id="rId27"/>
      <p:italic r:id="rId28"/>
      <p:boldItalic r:id="rId29"/>
    </p:embeddedFont>
    <p:embeddedFont>
      <p:font typeface="Raleway" panose="02000000000000000000" pitchFamily="2" charset="0"/>
      <p:regular r:id="rId30"/>
    </p:embeddedFont>
    <p:embeddedFont>
      <p:font typeface="Source Sans Pr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1BC7DB8-2C3F-439A-960C-B4AD39945EF5}">
  <a:tblStyle styleId="{C1BC7DB8-2C3F-439A-960C-B4AD39945E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DCC6E4B-E478-47A9-8E5A-18B49FE909E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font" Target="fonts/font5.fntdata" /><Relationship Id="rId3" Type="http://schemas.openxmlformats.org/officeDocument/2006/relationships/slide" Target="slides/slide1.xml" /><Relationship Id="rId21" Type="http://schemas.openxmlformats.org/officeDocument/2006/relationships/notesMaster" Target="notesMasters/notesMaster1.xml" /><Relationship Id="rId34" Type="http://schemas.openxmlformats.org/officeDocument/2006/relationships/font" Target="fonts/font13.fntdata"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font" Target="fonts/font4.fntdata" /><Relationship Id="rId33" Type="http://schemas.openxmlformats.org/officeDocument/2006/relationships/font" Target="fonts/font12.fntdata" /><Relationship Id="rId38"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font" Target="fonts/font8.fntdata"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font" Target="fonts/font3.fntdata" /><Relationship Id="rId32" Type="http://schemas.openxmlformats.org/officeDocument/2006/relationships/font" Target="fonts/font11.fntdata" /><Relationship Id="rId37" Type="http://schemas.openxmlformats.org/officeDocument/2006/relationships/theme" Target="theme/theme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font" Target="fonts/font2.fntdata" /><Relationship Id="rId28" Type="http://schemas.openxmlformats.org/officeDocument/2006/relationships/font" Target="fonts/font7.fntdata" /><Relationship Id="rId36" Type="http://schemas.openxmlformats.org/officeDocument/2006/relationships/viewProps" Target="viewProps.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font" Target="fonts/font10.fntdata"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font" Target="fonts/font1.fntdata" /><Relationship Id="rId27" Type="http://schemas.openxmlformats.org/officeDocument/2006/relationships/font" Target="fonts/font6.fntdata" /><Relationship Id="rId30" Type="http://schemas.openxmlformats.org/officeDocument/2006/relationships/font" Target="fonts/font9.fntdata" /><Relationship Id="rId35"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60A84E-7E23-4738-9BDD-3FF2DC1D3944}" type="doc">
      <dgm:prSet loTypeId="urn:microsoft.com/office/officeart/2005/8/layout/cycle6" loCatId="cycle" qsTypeId="urn:microsoft.com/office/officeart/2005/8/quickstyle/simple5" qsCatId="simple" csTypeId="urn:microsoft.com/office/officeart/2005/8/colors/colorful4" csCatId="colorful" phldr="1"/>
      <dgm:spPr/>
      <dgm:t>
        <a:bodyPr/>
        <a:lstStyle/>
        <a:p>
          <a:endParaRPr lang="en-US"/>
        </a:p>
      </dgm:t>
    </dgm:pt>
    <dgm:pt modelId="{374F63FD-5047-417A-B8C3-AADCD3C10CA3}">
      <dgm:prSet phldrT="[Text]" custT="1"/>
      <dgm:spPr/>
      <dgm:t>
        <a:bodyPr/>
        <a:lstStyle/>
        <a:p>
          <a:r>
            <a:rPr lang="en-US" sz="2000" dirty="0">
              <a:latin typeface="Times New Roman" pitchFamily="18" charset="0"/>
              <a:cs typeface="Times New Roman" pitchFamily="18" charset="0"/>
            </a:rPr>
            <a:t>The Padma </a:t>
          </a:r>
        </a:p>
      </dgm:t>
    </dgm:pt>
    <dgm:pt modelId="{E56D5AEF-38C8-4CC1-BABC-8F466BB7832F}" type="parTrans" cxnId="{6B237888-A82B-4BA3-9702-73A73D167077}">
      <dgm:prSet/>
      <dgm:spPr/>
      <dgm:t>
        <a:bodyPr/>
        <a:lstStyle/>
        <a:p>
          <a:endParaRPr lang="en-US"/>
        </a:p>
      </dgm:t>
    </dgm:pt>
    <dgm:pt modelId="{842A7239-6DDF-4C97-A59C-72A0911D6E20}" type="sibTrans" cxnId="{6B237888-A82B-4BA3-9702-73A73D167077}">
      <dgm:prSet/>
      <dgm:spPr/>
      <dgm:t>
        <a:bodyPr/>
        <a:lstStyle/>
        <a:p>
          <a:endParaRPr lang="en-US"/>
        </a:p>
      </dgm:t>
    </dgm:pt>
    <dgm:pt modelId="{012276D0-D508-40C4-9D0C-98E0D17B1013}">
      <dgm:prSet phldrT="[Text]" custT="1"/>
      <dgm:spPr/>
      <dgm:t>
        <a:bodyPr/>
        <a:lstStyle/>
        <a:p>
          <a:r>
            <a:rPr lang="en-US" sz="2000" dirty="0">
              <a:latin typeface="Times New Roman" pitchFamily="18" charset="0"/>
              <a:cs typeface="Times New Roman" pitchFamily="18" charset="0"/>
            </a:rPr>
            <a:t>The Upper Meghna</a:t>
          </a:r>
        </a:p>
      </dgm:t>
    </dgm:pt>
    <dgm:pt modelId="{57BF38D5-4888-41F2-9209-03B786149981}" type="parTrans" cxnId="{5B45A1BF-378C-4CFA-BE23-E738B91D65B4}">
      <dgm:prSet/>
      <dgm:spPr/>
      <dgm:t>
        <a:bodyPr/>
        <a:lstStyle/>
        <a:p>
          <a:endParaRPr lang="en-US"/>
        </a:p>
      </dgm:t>
    </dgm:pt>
    <dgm:pt modelId="{30B322BF-87D9-4133-8CAB-5238860E126F}" type="sibTrans" cxnId="{5B45A1BF-378C-4CFA-BE23-E738B91D65B4}">
      <dgm:prSet/>
      <dgm:spPr/>
      <dgm:t>
        <a:bodyPr/>
        <a:lstStyle/>
        <a:p>
          <a:endParaRPr lang="en-US"/>
        </a:p>
      </dgm:t>
    </dgm:pt>
    <dgm:pt modelId="{ABA557D4-A5E9-4BD4-9B11-AC76378D22DC}">
      <dgm:prSet phldrT="[Text]" custT="1"/>
      <dgm:spPr/>
      <dgm:t>
        <a:bodyPr/>
        <a:lstStyle/>
        <a:p>
          <a:r>
            <a:rPr lang="en-US" sz="2000" dirty="0">
              <a:latin typeface="Times New Roman" pitchFamily="18" charset="0"/>
              <a:cs typeface="Times New Roman" pitchFamily="18" charset="0"/>
            </a:rPr>
            <a:t>The Lower Meghna</a:t>
          </a:r>
        </a:p>
      </dgm:t>
    </dgm:pt>
    <dgm:pt modelId="{FDCBA23D-F41E-4987-9B2E-88E4F72363A6}" type="parTrans" cxnId="{8BB1380B-CD97-4F74-A747-BD752D6CD3DE}">
      <dgm:prSet/>
      <dgm:spPr/>
      <dgm:t>
        <a:bodyPr/>
        <a:lstStyle/>
        <a:p>
          <a:endParaRPr lang="en-US"/>
        </a:p>
      </dgm:t>
    </dgm:pt>
    <dgm:pt modelId="{EFF9943B-0B66-411F-9D2A-90AB7B62A49C}" type="sibTrans" cxnId="{8BB1380B-CD97-4F74-A747-BD752D6CD3DE}">
      <dgm:prSet/>
      <dgm:spPr/>
      <dgm:t>
        <a:bodyPr/>
        <a:lstStyle/>
        <a:p>
          <a:endParaRPr lang="en-US"/>
        </a:p>
      </dgm:t>
    </dgm:pt>
    <dgm:pt modelId="{97886ADB-D171-45B0-A519-04380D29283A}">
      <dgm:prSet phldrT="[Text]" custT="1"/>
      <dgm:spPr/>
      <dgm:t>
        <a:bodyPr/>
        <a:lstStyle/>
        <a:p>
          <a:r>
            <a:rPr lang="en-US" sz="2000" dirty="0">
              <a:latin typeface="Times New Roman" pitchFamily="18" charset="0"/>
              <a:cs typeface="Times New Roman" pitchFamily="18" charset="0"/>
            </a:rPr>
            <a:t>The Jamuna</a:t>
          </a:r>
        </a:p>
      </dgm:t>
    </dgm:pt>
    <dgm:pt modelId="{485D42B3-26A3-4DFA-8141-78D86A3D9250}" type="parTrans" cxnId="{2B83D69E-97B0-4494-B356-604413361B58}">
      <dgm:prSet/>
      <dgm:spPr/>
      <dgm:t>
        <a:bodyPr/>
        <a:lstStyle/>
        <a:p>
          <a:endParaRPr lang="en-US"/>
        </a:p>
      </dgm:t>
    </dgm:pt>
    <dgm:pt modelId="{6A83D70C-9B71-4EEC-B383-3F7D15A3AFD9}" type="sibTrans" cxnId="{2B83D69E-97B0-4494-B356-604413361B58}">
      <dgm:prSet/>
      <dgm:spPr/>
      <dgm:t>
        <a:bodyPr/>
        <a:lstStyle/>
        <a:p>
          <a:endParaRPr lang="en-US"/>
        </a:p>
      </dgm:t>
    </dgm:pt>
    <dgm:pt modelId="{88C25615-578B-452C-98E8-6C515DE4780F}">
      <dgm:prSet phldrT="[Text]" custT="1"/>
      <dgm:spPr/>
      <dgm:t>
        <a:bodyPr/>
        <a:lstStyle/>
        <a:p>
          <a:r>
            <a:rPr lang="en-US" sz="2000" dirty="0">
              <a:latin typeface="Times New Roman" pitchFamily="18" charset="0"/>
              <a:cs typeface="Times New Roman" pitchFamily="18" charset="0"/>
            </a:rPr>
            <a:t>The Brahmaputra</a:t>
          </a:r>
        </a:p>
      </dgm:t>
    </dgm:pt>
    <dgm:pt modelId="{F80D4BF3-2D6B-40A6-B121-FDA9AA4A2C59}" type="parTrans" cxnId="{FB7315BB-483F-4972-A1CE-81D244C0BEC6}">
      <dgm:prSet/>
      <dgm:spPr/>
      <dgm:t>
        <a:bodyPr/>
        <a:lstStyle/>
        <a:p>
          <a:endParaRPr lang="en-US"/>
        </a:p>
      </dgm:t>
    </dgm:pt>
    <dgm:pt modelId="{9A9F6BA3-172D-4DD0-BA08-4775C2A5CB84}" type="sibTrans" cxnId="{FB7315BB-483F-4972-A1CE-81D244C0BEC6}">
      <dgm:prSet/>
      <dgm:spPr/>
      <dgm:t>
        <a:bodyPr/>
        <a:lstStyle/>
        <a:p>
          <a:endParaRPr lang="en-US"/>
        </a:p>
      </dgm:t>
    </dgm:pt>
    <dgm:pt modelId="{674F2619-9E89-4565-8481-7411AB56F0C7}" type="pres">
      <dgm:prSet presAssocID="{9260A84E-7E23-4738-9BDD-3FF2DC1D3944}" presName="cycle" presStyleCnt="0">
        <dgm:presLayoutVars>
          <dgm:dir/>
          <dgm:resizeHandles val="exact"/>
        </dgm:presLayoutVars>
      </dgm:prSet>
      <dgm:spPr/>
    </dgm:pt>
    <dgm:pt modelId="{9170903C-66EC-411A-A9E2-8A8270C63ECC}" type="pres">
      <dgm:prSet presAssocID="{374F63FD-5047-417A-B8C3-AADCD3C10CA3}" presName="node" presStyleLbl="node1" presStyleIdx="0" presStyleCnt="5" custScaleX="159202" custScaleY="69401">
        <dgm:presLayoutVars>
          <dgm:bulletEnabled val="1"/>
        </dgm:presLayoutVars>
      </dgm:prSet>
      <dgm:spPr/>
    </dgm:pt>
    <dgm:pt modelId="{A6453D40-FB65-4B40-B29F-CF1A7DFFC297}" type="pres">
      <dgm:prSet presAssocID="{374F63FD-5047-417A-B8C3-AADCD3C10CA3}" presName="spNode" presStyleCnt="0"/>
      <dgm:spPr/>
    </dgm:pt>
    <dgm:pt modelId="{9D1A0B17-5D80-48DE-8AA9-07C7597BB728}" type="pres">
      <dgm:prSet presAssocID="{842A7239-6DDF-4C97-A59C-72A0911D6E20}" presName="sibTrans" presStyleLbl="sibTrans1D1" presStyleIdx="0" presStyleCnt="5"/>
      <dgm:spPr/>
    </dgm:pt>
    <dgm:pt modelId="{D5DD0C80-8208-4BE2-B17B-2424D6422D3D}" type="pres">
      <dgm:prSet presAssocID="{012276D0-D508-40C4-9D0C-98E0D17B1013}" presName="node" presStyleLbl="node1" presStyleIdx="1" presStyleCnt="5" custScaleX="149585" custScaleY="84650">
        <dgm:presLayoutVars>
          <dgm:bulletEnabled val="1"/>
        </dgm:presLayoutVars>
      </dgm:prSet>
      <dgm:spPr/>
    </dgm:pt>
    <dgm:pt modelId="{B8EE62F9-475C-45D7-801C-48AB65D98636}" type="pres">
      <dgm:prSet presAssocID="{012276D0-D508-40C4-9D0C-98E0D17B1013}" presName="spNode" presStyleCnt="0"/>
      <dgm:spPr/>
    </dgm:pt>
    <dgm:pt modelId="{7E40A415-4CB2-42C8-B253-231EB28CDE51}" type="pres">
      <dgm:prSet presAssocID="{30B322BF-87D9-4133-8CAB-5238860E126F}" presName="sibTrans" presStyleLbl="sibTrans1D1" presStyleIdx="1" presStyleCnt="5"/>
      <dgm:spPr/>
    </dgm:pt>
    <dgm:pt modelId="{5A4C32C1-887E-4D9E-AA22-E25CAE60E5FD}" type="pres">
      <dgm:prSet presAssocID="{ABA557D4-A5E9-4BD4-9B11-AC76378D22DC}" presName="node" presStyleLbl="node1" presStyleIdx="2" presStyleCnt="5" custScaleX="139801">
        <dgm:presLayoutVars>
          <dgm:bulletEnabled val="1"/>
        </dgm:presLayoutVars>
      </dgm:prSet>
      <dgm:spPr/>
    </dgm:pt>
    <dgm:pt modelId="{1B7592E2-4E06-4EE9-A5A7-28F8ECFFC082}" type="pres">
      <dgm:prSet presAssocID="{ABA557D4-A5E9-4BD4-9B11-AC76378D22DC}" presName="spNode" presStyleCnt="0"/>
      <dgm:spPr/>
    </dgm:pt>
    <dgm:pt modelId="{F40FFB92-0E49-4A10-B5C2-9DD507229934}" type="pres">
      <dgm:prSet presAssocID="{EFF9943B-0B66-411F-9D2A-90AB7B62A49C}" presName="sibTrans" presStyleLbl="sibTrans1D1" presStyleIdx="2" presStyleCnt="5"/>
      <dgm:spPr/>
    </dgm:pt>
    <dgm:pt modelId="{6F87EA8B-B3ED-4D76-A6F6-8208BBB73153}" type="pres">
      <dgm:prSet presAssocID="{97886ADB-D171-45B0-A519-04380D29283A}" presName="node" presStyleLbl="node1" presStyleIdx="3" presStyleCnt="5" custScaleX="135161">
        <dgm:presLayoutVars>
          <dgm:bulletEnabled val="1"/>
        </dgm:presLayoutVars>
      </dgm:prSet>
      <dgm:spPr/>
    </dgm:pt>
    <dgm:pt modelId="{ACDE01C5-727A-49A8-B9D9-5FF3DEFB1C98}" type="pres">
      <dgm:prSet presAssocID="{97886ADB-D171-45B0-A519-04380D29283A}" presName="spNode" presStyleCnt="0"/>
      <dgm:spPr/>
    </dgm:pt>
    <dgm:pt modelId="{D4E90C48-D20E-4940-8E37-5A55F37540C1}" type="pres">
      <dgm:prSet presAssocID="{6A83D70C-9B71-4EEC-B383-3F7D15A3AFD9}" presName="sibTrans" presStyleLbl="sibTrans1D1" presStyleIdx="3" presStyleCnt="5"/>
      <dgm:spPr/>
    </dgm:pt>
    <dgm:pt modelId="{B97D8972-593C-4508-BCDE-0F21DE80CB03}" type="pres">
      <dgm:prSet presAssocID="{88C25615-578B-452C-98E8-6C515DE4780F}" presName="node" presStyleLbl="node1" presStyleIdx="4" presStyleCnt="5" custScaleX="153384" custScaleY="75603">
        <dgm:presLayoutVars>
          <dgm:bulletEnabled val="1"/>
        </dgm:presLayoutVars>
      </dgm:prSet>
      <dgm:spPr/>
    </dgm:pt>
    <dgm:pt modelId="{9C6A2F1D-3F2C-4E77-A891-80A697662DB7}" type="pres">
      <dgm:prSet presAssocID="{88C25615-578B-452C-98E8-6C515DE4780F}" presName="spNode" presStyleCnt="0"/>
      <dgm:spPr/>
    </dgm:pt>
    <dgm:pt modelId="{7F7CC4AF-A5AE-4AE5-8448-D14056BC29D3}" type="pres">
      <dgm:prSet presAssocID="{9A9F6BA3-172D-4DD0-BA08-4775C2A5CB84}" presName="sibTrans" presStyleLbl="sibTrans1D1" presStyleIdx="4" presStyleCnt="5"/>
      <dgm:spPr/>
    </dgm:pt>
  </dgm:ptLst>
  <dgm:cxnLst>
    <dgm:cxn modelId="{6189AB01-4633-4D1C-8234-3F5CD6E29CA0}" type="presOf" srcId="{374F63FD-5047-417A-B8C3-AADCD3C10CA3}" destId="{9170903C-66EC-411A-A9E2-8A8270C63ECC}" srcOrd="0" destOrd="0" presId="urn:microsoft.com/office/officeart/2005/8/layout/cycle6"/>
    <dgm:cxn modelId="{D2B5FA04-D5A3-408B-A856-E8120B7556C8}" type="presOf" srcId="{97886ADB-D171-45B0-A519-04380D29283A}" destId="{6F87EA8B-B3ED-4D76-A6F6-8208BBB73153}" srcOrd="0" destOrd="0" presId="urn:microsoft.com/office/officeart/2005/8/layout/cycle6"/>
    <dgm:cxn modelId="{8BB1380B-CD97-4F74-A747-BD752D6CD3DE}" srcId="{9260A84E-7E23-4738-9BDD-3FF2DC1D3944}" destId="{ABA557D4-A5E9-4BD4-9B11-AC76378D22DC}" srcOrd="2" destOrd="0" parTransId="{FDCBA23D-F41E-4987-9B2E-88E4F72363A6}" sibTransId="{EFF9943B-0B66-411F-9D2A-90AB7B62A49C}"/>
    <dgm:cxn modelId="{CA560665-E615-4C98-AAA9-B2B6647B19F2}" type="presOf" srcId="{30B322BF-87D9-4133-8CAB-5238860E126F}" destId="{7E40A415-4CB2-42C8-B253-231EB28CDE51}" srcOrd="0" destOrd="0" presId="urn:microsoft.com/office/officeart/2005/8/layout/cycle6"/>
    <dgm:cxn modelId="{2223004A-5E47-43F7-BD0A-828ECE49D458}" type="presOf" srcId="{6A83D70C-9B71-4EEC-B383-3F7D15A3AFD9}" destId="{D4E90C48-D20E-4940-8E37-5A55F37540C1}" srcOrd="0" destOrd="0" presId="urn:microsoft.com/office/officeart/2005/8/layout/cycle6"/>
    <dgm:cxn modelId="{B9FC2C6D-3A64-4F2F-92A6-069B00565907}" type="presOf" srcId="{9260A84E-7E23-4738-9BDD-3FF2DC1D3944}" destId="{674F2619-9E89-4565-8481-7411AB56F0C7}" srcOrd="0" destOrd="0" presId="urn:microsoft.com/office/officeart/2005/8/layout/cycle6"/>
    <dgm:cxn modelId="{6B237888-A82B-4BA3-9702-73A73D167077}" srcId="{9260A84E-7E23-4738-9BDD-3FF2DC1D3944}" destId="{374F63FD-5047-417A-B8C3-AADCD3C10CA3}" srcOrd="0" destOrd="0" parTransId="{E56D5AEF-38C8-4CC1-BABC-8F466BB7832F}" sibTransId="{842A7239-6DDF-4C97-A59C-72A0911D6E20}"/>
    <dgm:cxn modelId="{3A4AD896-2CE5-404D-8107-4AED0AB56442}" type="presOf" srcId="{88C25615-578B-452C-98E8-6C515DE4780F}" destId="{B97D8972-593C-4508-BCDE-0F21DE80CB03}" srcOrd="0" destOrd="0" presId="urn:microsoft.com/office/officeart/2005/8/layout/cycle6"/>
    <dgm:cxn modelId="{642BA79E-4648-4A81-823A-B0CC3E795503}" type="presOf" srcId="{842A7239-6DDF-4C97-A59C-72A0911D6E20}" destId="{9D1A0B17-5D80-48DE-8AA9-07C7597BB728}" srcOrd="0" destOrd="0" presId="urn:microsoft.com/office/officeart/2005/8/layout/cycle6"/>
    <dgm:cxn modelId="{2B83D69E-97B0-4494-B356-604413361B58}" srcId="{9260A84E-7E23-4738-9BDD-3FF2DC1D3944}" destId="{97886ADB-D171-45B0-A519-04380D29283A}" srcOrd="3" destOrd="0" parTransId="{485D42B3-26A3-4DFA-8141-78D86A3D9250}" sibTransId="{6A83D70C-9B71-4EEC-B383-3F7D15A3AFD9}"/>
    <dgm:cxn modelId="{E3F8E19F-7AEC-44C4-B656-DFBFE8C7B90C}" type="presOf" srcId="{ABA557D4-A5E9-4BD4-9B11-AC76378D22DC}" destId="{5A4C32C1-887E-4D9E-AA22-E25CAE60E5FD}" srcOrd="0" destOrd="0" presId="urn:microsoft.com/office/officeart/2005/8/layout/cycle6"/>
    <dgm:cxn modelId="{C19FC2A3-FD9D-4C63-9BC6-C6C7D8711120}" type="presOf" srcId="{9A9F6BA3-172D-4DD0-BA08-4775C2A5CB84}" destId="{7F7CC4AF-A5AE-4AE5-8448-D14056BC29D3}" srcOrd="0" destOrd="0" presId="urn:microsoft.com/office/officeart/2005/8/layout/cycle6"/>
    <dgm:cxn modelId="{B724D7AE-8902-479F-A48F-2CF08EEF5856}" type="presOf" srcId="{012276D0-D508-40C4-9D0C-98E0D17B1013}" destId="{D5DD0C80-8208-4BE2-B17B-2424D6422D3D}" srcOrd="0" destOrd="0" presId="urn:microsoft.com/office/officeart/2005/8/layout/cycle6"/>
    <dgm:cxn modelId="{FB7315BB-483F-4972-A1CE-81D244C0BEC6}" srcId="{9260A84E-7E23-4738-9BDD-3FF2DC1D3944}" destId="{88C25615-578B-452C-98E8-6C515DE4780F}" srcOrd="4" destOrd="0" parTransId="{F80D4BF3-2D6B-40A6-B121-FDA9AA4A2C59}" sibTransId="{9A9F6BA3-172D-4DD0-BA08-4775C2A5CB84}"/>
    <dgm:cxn modelId="{5B45A1BF-378C-4CFA-BE23-E738B91D65B4}" srcId="{9260A84E-7E23-4738-9BDD-3FF2DC1D3944}" destId="{012276D0-D508-40C4-9D0C-98E0D17B1013}" srcOrd="1" destOrd="0" parTransId="{57BF38D5-4888-41F2-9209-03B786149981}" sibTransId="{30B322BF-87D9-4133-8CAB-5238860E126F}"/>
    <dgm:cxn modelId="{FB8072C0-BB06-424A-B298-29D3237665C9}" type="presOf" srcId="{EFF9943B-0B66-411F-9D2A-90AB7B62A49C}" destId="{F40FFB92-0E49-4A10-B5C2-9DD507229934}" srcOrd="0" destOrd="0" presId="urn:microsoft.com/office/officeart/2005/8/layout/cycle6"/>
    <dgm:cxn modelId="{876D8F8E-CCBF-4545-8D56-DF41AB7F625C}" type="presParOf" srcId="{674F2619-9E89-4565-8481-7411AB56F0C7}" destId="{9170903C-66EC-411A-A9E2-8A8270C63ECC}" srcOrd="0" destOrd="0" presId="urn:microsoft.com/office/officeart/2005/8/layout/cycle6"/>
    <dgm:cxn modelId="{BCA9A19E-EF35-4E74-8E22-F526074A122C}" type="presParOf" srcId="{674F2619-9E89-4565-8481-7411AB56F0C7}" destId="{A6453D40-FB65-4B40-B29F-CF1A7DFFC297}" srcOrd="1" destOrd="0" presId="urn:microsoft.com/office/officeart/2005/8/layout/cycle6"/>
    <dgm:cxn modelId="{5D9B20F6-30E5-45B0-BEDC-AAA1360208B9}" type="presParOf" srcId="{674F2619-9E89-4565-8481-7411AB56F0C7}" destId="{9D1A0B17-5D80-48DE-8AA9-07C7597BB728}" srcOrd="2" destOrd="0" presId="urn:microsoft.com/office/officeart/2005/8/layout/cycle6"/>
    <dgm:cxn modelId="{4E5F09FE-F063-49DB-A6AC-CFB5268AFBAC}" type="presParOf" srcId="{674F2619-9E89-4565-8481-7411AB56F0C7}" destId="{D5DD0C80-8208-4BE2-B17B-2424D6422D3D}" srcOrd="3" destOrd="0" presId="urn:microsoft.com/office/officeart/2005/8/layout/cycle6"/>
    <dgm:cxn modelId="{B182632E-1C83-4584-9308-5FFF5077FC6A}" type="presParOf" srcId="{674F2619-9E89-4565-8481-7411AB56F0C7}" destId="{B8EE62F9-475C-45D7-801C-48AB65D98636}" srcOrd="4" destOrd="0" presId="urn:microsoft.com/office/officeart/2005/8/layout/cycle6"/>
    <dgm:cxn modelId="{9788D719-6723-4A75-8D21-0B867BA69F25}" type="presParOf" srcId="{674F2619-9E89-4565-8481-7411AB56F0C7}" destId="{7E40A415-4CB2-42C8-B253-231EB28CDE51}" srcOrd="5" destOrd="0" presId="urn:microsoft.com/office/officeart/2005/8/layout/cycle6"/>
    <dgm:cxn modelId="{F4AC7EC1-63BA-4B6D-9389-6839CE62EA65}" type="presParOf" srcId="{674F2619-9E89-4565-8481-7411AB56F0C7}" destId="{5A4C32C1-887E-4D9E-AA22-E25CAE60E5FD}" srcOrd="6" destOrd="0" presId="urn:microsoft.com/office/officeart/2005/8/layout/cycle6"/>
    <dgm:cxn modelId="{1A8F2487-A393-4BF3-BB3F-04776440BCB8}" type="presParOf" srcId="{674F2619-9E89-4565-8481-7411AB56F0C7}" destId="{1B7592E2-4E06-4EE9-A5A7-28F8ECFFC082}" srcOrd="7" destOrd="0" presId="urn:microsoft.com/office/officeart/2005/8/layout/cycle6"/>
    <dgm:cxn modelId="{72B1A4FD-B621-4892-885F-23CF1EB77E7D}" type="presParOf" srcId="{674F2619-9E89-4565-8481-7411AB56F0C7}" destId="{F40FFB92-0E49-4A10-B5C2-9DD507229934}" srcOrd="8" destOrd="0" presId="urn:microsoft.com/office/officeart/2005/8/layout/cycle6"/>
    <dgm:cxn modelId="{5950E582-290E-4E7D-B858-31CE6D50A136}" type="presParOf" srcId="{674F2619-9E89-4565-8481-7411AB56F0C7}" destId="{6F87EA8B-B3ED-4D76-A6F6-8208BBB73153}" srcOrd="9" destOrd="0" presId="urn:microsoft.com/office/officeart/2005/8/layout/cycle6"/>
    <dgm:cxn modelId="{375C2C24-F63D-4008-BC61-6E0E2F2E762C}" type="presParOf" srcId="{674F2619-9E89-4565-8481-7411AB56F0C7}" destId="{ACDE01C5-727A-49A8-B9D9-5FF3DEFB1C98}" srcOrd="10" destOrd="0" presId="urn:microsoft.com/office/officeart/2005/8/layout/cycle6"/>
    <dgm:cxn modelId="{FEB63D87-2650-452A-8DFC-FCD4A4FAA88A}" type="presParOf" srcId="{674F2619-9E89-4565-8481-7411AB56F0C7}" destId="{D4E90C48-D20E-4940-8E37-5A55F37540C1}" srcOrd="11" destOrd="0" presId="urn:microsoft.com/office/officeart/2005/8/layout/cycle6"/>
    <dgm:cxn modelId="{13C94836-1D3D-430C-9EC8-A6B0CDE60103}" type="presParOf" srcId="{674F2619-9E89-4565-8481-7411AB56F0C7}" destId="{B97D8972-593C-4508-BCDE-0F21DE80CB03}" srcOrd="12" destOrd="0" presId="urn:microsoft.com/office/officeart/2005/8/layout/cycle6"/>
    <dgm:cxn modelId="{3785CC7D-BC1D-460D-9CCD-E0F8F77A559A}" type="presParOf" srcId="{674F2619-9E89-4565-8481-7411AB56F0C7}" destId="{9C6A2F1D-3F2C-4E77-A891-80A697662DB7}" srcOrd="13" destOrd="0" presId="urn:microsoft.com/office/officeart/2005/8/layout/cycle6"/>
    <dgm:cxn modelId="{BA24C6E7-9ED6-4122-8DC2-E5B063475C0A}" type="presParOf" srcId="{674F2619-9E89-4565-8481-7411AB56F0C7}" destId="{7F7CC4AF-A5AE-4AE5-8448-D14056BC29D3}"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0903C-66EC-411A-A9E2-8A8270C63ECC}">
      <dsp:nvSpPr>
        <dsp:cNvPr id="0" name=""/>
        <dsp:cNvSpPr/>
      </dsp:nvSpPr>
      <dsp:spPr>
        <a:xfrm>
          <a:off x="1947235" y="54085"/>
          <a:ext cx="1691778" cy="479373"/>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The Padma </a:t>
          </a:r>
        </a:p>
      </dsp:txBody>
      <dsp:txXfrm>
        <a:off x="1970636" y="77486"/>
        <a:ext cx="1644976" cy="432571"/>
      </dsp:txXfrm>
    </dsp:sp>
    <dsp:sp modelId="{9D1A0B17-5D80-48DE-8AA9-07C7597BB728}">
      <dsp:nvSpPr>
        <dsp:cNvPr id="0" name=""/>
        <dsp:cNvSpPr/>
      </dsp:nvSpPr>
      <dsp:spPr>
        <a:xfrm>
          <a:off x="1248073" y="442410"/>
          <a:ext cx="2763370" cy="2763370"/>
        </a:xfrm>
        <a:custGeom>
          <a:avLst/>
          <a:gdLst/>
          <a:ahLst/>
          <a:cxnLst/>
          <a:rect l="0" t="0" r="0" b="0"/>
          <a:pathLst>
            <a:path>
              <a:moveTo>
                <a:pt x="1881662" y="93633"/>
              </a:moveTo>
              <a:arcTo wR="1381685" hR="1381685" stAng="17472871" swAng="1774258"/>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5DD0C80-8208-4BE2-B17B-2424D6422D3D}">
      <dsp:nvSpPr>
        <dsp:cNvPr id="0" name=""/>
        <dsp:cNvSpPr/>
      </dsp:nvSpPr>
      <dsp:spPr>
        <a:xfrm>
          <a:off x="3312393" y="956142"/>
          <a:ext cx="1589582" cy="584702"/>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The Upper Meghna</a:t>
          </a:r>
        </a:p>
      </dsp:txBody>
      <dsp:txXfrm>
        <a:off x="3340936" y="984685"/>
        <a:ext cx="1532496" cy="527616"/>
      </dsp:txXfrm>
    </dsp:sp>
    <dsp:sp modelId="{7E40A415-4CB2-42C8-B253-231EB28CDE51}">
      <dsp:nvSpPr>
        <dsp:cNvPr id="0" name=""/>
        <dsp:cNvSpPr/>
      </dsp:nvSpPr>
      <dsp:spPr>
        <a:xfrm>
          <a:off x="1411439" y="293772"/>
          <a:ext cx="2763370" cy="2763370"/>
        </a:xfrm>
        <a:custGeom>
          <a:avLst/>
          <a:gdLst/>
          <a:ahLst/>
          <a:cxnLst/>
          <a:rect l="0" t="0" r="0" b="0"/>
          <a:pathLst>
            <a:path>
              <a:moveTo>
                <a:pt x="2757676" y="1256387"/>
              </a:moveTo>
              <a:arcTo wR="1381685" hR="1381685" stAng="21287820" swAng="2328340"/>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4C32C1-887E-4D9E-AA22-E25CAE60E5FD}">
      <dsp:nvSpPr>
        <dsp:cNvPr id="0" name=""/>
        <dsp:cNvSpPr/>
      </dsp:nvSpPr>
      <dsp:spPr>
        <a:xfrm>
          <a:off x="2862452" y="2447899"/>
          <a:ext cx="1485611" cy="69073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The Lower Meghna</a:t>
          </a:r>
        </a:p>
      </dsp:txBody>
      <dsp:txXfrm>
        <a:off x="2896171" y="2481618"/>
        <a:ext cx="1418173" cy="623292"/>
      </dsp:txXfrm>
    </dsp:sp>
    <dsp:sp modelId="{F40FFB92-0E49-4A10-B5C2-9DD507229934}">
      <dsp:nvSpPr>
        <dsp:cNvPr id="0" name=""/>
        <dsp:cNvSpPr/>
      </dsp:nvSpPr>
      <dsp:spPr>
        <a:xfrm>
          <a:off x="1411439" y="293772"/>
          <a:ext cx="2763370" cy="2763370"/>
        </a:xfrm>
        <a:custGeom>
          <a:avLst/>
          <a:gdLst/>
          <a:ahLst/>
          <a:cxnLst/>
          <a:rect l="0" t="0" r="0" b="0"/>
          <a:pathLst>
            <a:path>
              <a:moveTo>
                <a:pt x="1449382" y="2761710"/>
              </a:moveTo>
              <a:arcTo wR="1381685" hR="1381685" stAng="5231497" swAng="398456"/>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F87EA8B-B3ED-4D76-A6F6-8208BBB73153}">
      <dsp:nvSpPr>
        <dsp:cNvPr id="0" name=""/>
        <dsp:cNvSpPr/>
      </dsp:nvSpPr>
      <dsp:spPr>
        <a:xfrm>
          <a:off x="1262838" y="2447899"/>
          <a:ext cx="1436304" cy="69073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The Jamuna</a:t>
          </a:r>
        </a:p>
      </dsp:txBody>
      <dsp:txXfrm>
        <a:off x="1296557" y="2481618"/>
        <a:ext cx="1368866" cy="623292"/>
      </dsp:txXfrm>
    </dsp:sp>
    <dsp:sp modelId="{D4E90C48-D20E-4940-8E37-5A55F37540C1}">
      <dsp:nvSpPr>
        <dsp:cNvPr id="0" name=""/>
        <dsp:cNvSpPr/>
      </dsp:nvSpPr>
      <dsp:spPr>
        <a:xfrm>
          <a:off x="1411439" y="293772"/>
          <a:ext cx="2763370" cy="2763370"/>
        </a:xfrm>
        <a:custGeom>
          <a:avLst/>
          <a:gdLst/>
          <a:ahLst/>
          <a:cxnLst/>
          <a:rect l="0" t="0" r="0" b="0"/>
          <a:pathLst>
            <a:path>
              <a:moveTo>
                <a:pt x="230722" y="2146105"/>
              </a:moveTo>
              <a:arcTo wR="1381685" hR="1381685" stAng="8784575" swAng="2405077"/>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7D8972-593C-4508-BCDE-0F21DE80CB03}">
      <dsp:nvSpPr>
        <dsp:cNvPr id="0" name=""/>
        <dsp:cNvSpPr/>
      </dsp:nvSpPr>
      <dsp:spPr>
        <a:xfrm>
          <a:off x="664087" y="987387"/>
          <a:ext cx="1629952" cy="522212"/>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Times New Roman" pitchFamily="18" charset="0"/>
              <a:cs typeface="Times New Roman" pitchFamily="18" charset="0"/>
            </a:rPr>
            <a:t>The Brahmaputra</a:t>
          </a:r>
        </a:p>
      </dsp:txBody>
      <dsp:txXfrm>
        <a:off x="689579" y="1012879"/>
        <a:ext cx="1578968" cy="471228"/>
      </dsp:txXfrm>
    </dsp:sp>
    <dsp:sp modelId="{7F7CC4AF-A5AE-4AE5-8448-D14056BC29D3}">
      <dsp:nvSpPr>
        <dsp:cNvPr id="0" name=""/>
        <dsp:cNvSpPr/>
      </dsp:nvSpPr>
      <dsp:spPr>
        <a:xfrm>
          <a:off x="1548925" y="452006"/>
          <a:ext cx="2763370" cy="2763370"/>
        </a:xfrm>
        <a:custGeom>
          <a:avLst/>
          <a:gdLst/>
          <a:ahLst/>
          <a:cxnLst/>
          <a:rect l="0" t="0" r="0" b="0"/>
          <a:pathLst>
            <a:path>
              <a:moveTo>
                <a:pt x="294268" y="529289"/>
              </a:moveTo>
              <a:arcTo wR="1381685" hR="1381685" stAng="13085514" swAng="1908971"/>
            </a:path>
          </a:pathLst>
        </a:custGeom>
        <a:noFill/>
        <a:ln w="9525" cap="flat" cmpd="sng" algn="ctr">
          <a:solidFill>
            <a:schemeClr val="accent4">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112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a6d3df76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a6d3df76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293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175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6652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e3e3d52f1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e3e3d52f1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ff18b49f31_1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ff18b49f31_1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125d80b419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125d80b419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039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7816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a:extLst>
            <a:ext uri="{FF2B5EF4-FFF2-40B4-BE49-F238E27FC236}">
              <a16:creationId xmlns:a16="http://schemas.microsoft.com/office/drawing/2014/main" id="{3ECDF060-AAE2-9AF1-4D65-98515A853867}"/>
            </a:ext>
          </a:extLst>
        </p:cNvPr>
        <p:cNvGrpSpPr/>
        <p:nvPr/>
      </p:nvGrpSpPr>
      <p:grpSpPr>
        <a:xfrm>
          <a:off x="0" y="0"/>
          <a:ext cx="0" cy="0"/>
          <a:chOff x="0" y="0"/>
          <a:chExt cx="0" cy="0"/>
        </a:xfrm>
      </p:grpSpPr>
      <p:sp>
        <p:nvSpPr>
          <p:cNvPr id="217" name="Google Shape;217;g10fb8bc67f7_0_0:notes">
            <a:extLst>
              <a:ext uri="{FF2B5EF4-FFF2-40B4-BE49-F238E27FC236}">
                <a16:creationId xmlns:a16="http://schemas.microsoft.com/office/drawing/2014/main" id="{38BC7F1D-7B17-03E3-65D6-4036724D43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0fb8bc67f7_0_0:notes">
            <a:extLst>
              <a:ext uri="{FF2B5EF4-FFF2-40B4-BE49-F238E27FC236}">
                <a16:creationId xmlns:a16="http://schemas.microsoft.com/office/drawing/2014/main" id="{666EE3A6-8A48-6AD1-3629-130D54C1A5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270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177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125d80b41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125d80b41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Master" Target="../slideMasters/slideMaster1.xml" /><Relationship Id="rId4" Type="http://schemas.openxmlformats.org/officeDocument/2006/relationships/image" Target="../media/image3.png"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60550" y="912375"/>
            <a:ext cx="4978500" cy="25395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57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220100" y="3885575"/>
            <a:ext cx="4259400" cy="4095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839050" y="745625"/>
            <a:ext cx="2444400" cy="3707400"/>
          </a:xfrm>
          <a:prstGeom prst="round2SameRect">
            <a:avLst>
              <a:gd name="adj1" fmla="val 16667"/>
              <a:gd name="adj2" fmla="val 0"/>
            </a:avLst>
          </a:prstGeom>
          <a:noFill/>
          <a:ln w="9525" cap="flat" cmpd="sng">
            <a:solidFill>
              <a:schemeClr val="dk1"/>
            </a:solidFill>
            <a:prstDash val="solid"/>
            <a:round/>
            <a:headEnd type="none" w="sm" len="sm"/>
            <a:tailEnd type="none" w="sm" len="sm"/>
          </a:ln>
        </p:spPr>
      </p:sp>
      <p:pic>
        <p:nvPicPr>
          <p:cNvPr id="12" name="Google Shape;12;p2"/>
          <p:cNvPicPr preferRelativeResize="0"/>
          <p:nvPr/>
        </p:nvPicPr>
        <p:blipFill rotWithShape="1">
          <a:blip r:embed="rId2">
            <a:alphaModFix/>
          </a:blip>
          <a:srcRect l="76407" b="50624"/>
          <a:stretch/>
        </p:blipFill>
        <p:spPr>
          <a:xfrm>
            <a:off x="6986727" y="0"/>
            <a:ext cx="2157276" cy="2539575"/>
          </a:xfrm>
          <a:prstGeom prst="rect">
            <a:avLst/>
          </a:prstGeom>
          <a:noFill/>
          <a:ln>
            <a:noFill/>
          </a:ln>
        </p:spPr>
      </p:pic>
      <p:pic>
        <p:nvPicPr>
          <p:cNvPr id="13" name="Google Shape;13;p2"/>
          <p:cNvPicPr preferRelativeResize="0"/>
          <p:nvPr/>
        </p:nvPicPr>
        <p:blipFill rotWithShape="1">
          <a:blip r:embed="rId3">
            <a:alphaModFix/>
          </a:blip>
          <a:srcRect r="83041"/>
          <a:stretch/>
        </p:blipFill>
        <p:spPr>
          <a:xfrm>
            <a:off x="0" y="0"/>
            <a:ext cx="1550648" cy="5143499"/>
          </a:xfrm>
          <a:prstGeom prst="rect">
            <a:avLst/>
          </a:prstGeom>
          <a:noFill/>
          <a:ln>
            <a:noFill/>
          </a:ln>
        </p:spPr>
      </p:pic>
      <p:sp>
        <p:nvSpPr>
          <p:cNvPr id="14" name="Google Shape;14;p2"/>
          <p:cNvSpPr/>
          <p:nvPr/>
        </p:nvSpPr>
        <p:spPr>
          <a:xfrm>
            <a:off x="893950" y="657949"/>
            <a:ext cx="267300" cy="267300"/>
          </a:xfrm>
          <a:prstGeom prst="star4">
            <a:avLst>
              <a:gd name="adj" fmla="val 12500"/>
            </a:avLst>
          </a:prstGeom>
          <a:solidFill>
            <a:srgbClr val="EBD47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15" name="Google Shape;15;p2"/>
          <p:cNvPicPr preferRelativeResize="0"/>
          <p:nvPr/>
        </p:nvPicPr>
        <p:blipFill rotWithShape="1">
          <a:blip r:embed="rId4">
            <a:alphaModFix/>
          </a:blip>
          <a:srcRect l="65720" t="73833"/>
          <a:stretch/>
        </p:blipFill>
        <p:spPr>
          <a:xfrm>
            <a:off x="5906425" y="3753382"/>
            <a:ext cx="3237576" cy="1390118"/>
          </a:xfrm>
          <a:prstGeom prst="rect">
            <a:avLst/>
          </a:prstGeom>
          <a:noFill/>
          <a:ln>
            <a:noFill/>
          </a:ln>
        </p:spPr>
      </p:pic>
      <p:sp>
        <p:nvSpPr>
          <p:cNvPr id="16" name="Google Shape;16;p2"/>
          <p:cNvSpPr/>
          <p:nvPr/>
        </p:nvSpPr>
        <p:spPr>
          <a:xfrm>
            <a:off x="5504554" y="4663650"/>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3"/>
          <p:cNvSpPr txBox="1">
            <a:spLocks noGrp="1"/>
          </p:cNvSpPr>
          <p:nvPr>
            <p:ph type="title" idx="2" hasCustomPrompt="1"/>
          </p:nvPr>
        </p:nvSpPr>
        <p:spPr>
          <a:xfrm>
            <a:off x="150540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3" hasCustomPrompt="1"/>
          </p:nvPr>
        </p:nvSpPr>
        <p:spPr>
          <a:xfrm>
            <a:off x="1505400" y="29142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4" hasCustomPrompt="1"/>
          </p:nvPr>
        </p:nvSpPr>
        <p:spPr>
          <a:xfrm>
            <a:off x="4204675"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5" hasCustomPrompt="1"/>
          </p:nvPr>
        </p:nvSpPr>
        <p:spPr>
          <a:xfrm>
            <a:off x="4204675" y="29142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6" hasCustomPrompt="1"/>
          </p:nvPr>
        </p:nvSpPr>
        <p:spPr>
          <a:xfrm>
            <a:off x="6903950" y="1480883"/>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7" hasCustomPrompt="1"/>
          </p:nvPr>
        </p:nvSpPr>
        <p:spPr>
          <a:xfrm>
            <a:off x="6903950" y="2914291"/>
            <a:ext cx="734700" cy="447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1"/>
          </p:nvPr>
        </p:nvSpPr>
        <p:spPr>
          <a:xfrm>
            <a:off x="720000" y="1984400"/>
            <a:ext cx="2305500" cy="6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NanumMyeongjo ExtraBold"/>
                <a:ea typeface="NanumMyeongjo ExtraBold"/>
                <a:cs typeface="NanumMyeongjo ExtraBold"/>
                <a:sym typeface="NanumMyeongjo Extra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1" name="Google Shape;91;p13"/>
          <p:cNvSpPr txBox="1">
            <a:spLocks noGrp="1"/>
          </p:cNvSpPr>
          <p:nvPr>
            <p:ph type="subTitle" idx="8"/>
          </p:nvPr>
        </p:nvSpPr>
        <p:spPr>
          <a:xfrm>
            <a:off x="3419275" y="1984400"/>
            <a:ext cx="2305500" cy="6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NanumMyeongjo ExtraBold"/>
                <a:ea typeface="NanumMyeongjo ExtraBold"/>
                <a:cs typeface="NanumMyeongjo ExtraBold"/>
                <a:sym typeface="NanumMyeongjo Extra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2" name="Google Shape;92;p13"/>
          <p:cNvSpPr txBox="1">
            <a:spLocks noGrp="1"/>
          </p:cNvSpPr>
          <p:nvPr>
            <p:ph type="subTitle" idx="9"/>
          </p:nvPr>
        </p:nvSpPr>
        <p:spPr>
          <a:xfrm>
            <a:off x="6118550" y="1984400"/>
            <a:ext cx="2305500" cy="6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NanumMyeongjo ExtraBold"/>
                <a:ea typeface="NanumMyeongjo ExtraBold"/>
                <a:cs typeface="NanumMyeongjo ExtraBold"/>
                <a:sym typeface="NanumMyeongjo Extra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3" name="Google Shape;93;p13"/>
          <p:cNvSpPr txBox="1">
            <a:spLocks noGrp="1"/>
          </p:cNvSpPr>
          <p:nvPr>
            <p:ph type="subTitle" idx="13"/>
          </p:nvPr>
        </p:nvSpPr>
        <p:spPr>
          <a:xfrm>
            <a:off x="720000" y="3417950"/>
            <a:ext cx="2305500" cy="6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NanumMyeongjo ExtraBold"/>
                <a:ea typeface="NanumMyeongjo ExtraBold"/>
                <a:cs typeface="NanumMyeongjo ExtraBold"/>
                <a:sym typeface="NanumMyeongjo Extra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4" name="Google Shape;94;p13"/>
          <p:cNvSpPr txBox="1">
            <a:spLocks noGrp="1"/>
          </p:cNvSpPr>
          <p:nvPr>
            <p:ph type="subTitle" idx="14"/>
          </p:nvPr>
        </p:nvSpPr>
        <p:spPr>
          <a:xfrm>
            <a:off x="3419275" y="3417950"/>
            <a:ext cx="2305500" cy="6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NanumMyeongjo ExtraBold"/>
                <a:ea typeface="NanumMyeongjo ExtraBold"/>
                <a:cs typeface="NanumMyeongjo ExtraBold"/>
                <a:sym typeface="NanumMyeongjo Extra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sp>
        <p:nvSpPr>
          <p:cNvPr id="95" name="Google Shape;95;p13"/>
          <p:cNvSpPr txBox="1">
            <a:spLocks noGrp="1"/>
          </p:cNvSpPr>
          <p:nvPr>
            <p:ph type="subTitle" idx="15"/>
          </p:nvPr>
        </p:nvSpPr>
        <p:spPr>
          <a:xfrm>
            <a:off x="6118550" y="3417950"/>
            <a:ext cx="2305500" cy="67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Raleway"/>
              <a:buNone/>
              <a:defRPr sz="1800">
                <a:solidFill>
                  <a:schemeClr val="dk1"/>
                </a:solidFill>
                <a:latin typeface="NanumMyeongjo ExtraBold"/>
                <a:ea typeface="NanumMyeongjo ExtraBold"/>
                <a:cs typeface="NanumMyeongjo ExtraBold"/>
                <a:sym typeface="NanumMyeongjo ExtraBold"/>
              </a:defRPr>
            </a:lvl1pPr>
            <a:lvl2pPr lvl="1" rtl="0">
              <a:lnSpc>
                <a:spcPct val="100000"/>
              </a:lnSpc>
              <a:spcBef>
                <a:spcPts val="0"/>
              </a:spcBef>
              <a:spcAft>
                <a:spcPts val="0"/>
              </a:spcAft>
              <a:buSzPts val="2000"/>
              <a:buFont typeface="Raleway"/>
              <a:buNone/>
              <a:defRPr sz="2000" b="1">
                <a:latin typeface="Raleway"/>
                <a:ea typeface="Raleway"/>
                <a:cs typeface="Raleway"/>
                <a:sym typeface="Raleway"/>
              </a:defRPr>
            </a:lvl2pPr>
            <a:lvl3pPr lvl="2" rtl="0">
              <a:lnSpc>
                <a:spcPct val="100000"/>
              </a:lnSpc>
              <a:spcBef>
                <a:spcPts val="0"/>
              </a:spcBef>
              <a:spcAft>
                <a:spcPts val="0"/>
              </a:spcAft>
              <a:buSzPts val="2000"/>
              <a:buFont typeface="Raleway"/>
              <a:buNone/>
              <a:defRPr sz="2000" b="1">
                <a:latin typeface="Raleway"/>
                <a:ea typeface="Raleway"/>
                <a:cs typeface="Raleway"/>
                <a:sym typeface="Raleway"/>
              </a:defRPr>
            </a:lvl3pPr>
            <a:lvl4pPr lvl="3" rtl="0">
              <a:lnSpc>
                <a:spcPct val="100000"/>
              </a:lnSpc>
              <a:spcBef>
                <a:spcPts val="0"/>
              </a:spcBef>
              <a:spcAft>
                <a:spcPts val="0"/>
              </a:spcAft>
              <a:buSzPts val="2000"/>
              <a:buFont typeface="Raleway"/>
              <a:buNone/>
              <a:defRPr sz="2000" b="1">
                <a:latin typeface="Raleway"/>
                <a:ea typeface="Raleway"/>
                <a:cs typeface="Raleway"/>
                <a:sym typeface="Raleway"/>
              </a:defRPr>
            </a:lvl4pPr>
            <a:lvl5pPr lvl="4" rtl="0">
              <a:lnSpc>
                <a:spcPct val="100000"/>
              </a:lnSpc>
              <a:spcBef>
                <a:spcPts val="0"/>
              </a:spcBef>
              <a:spcAft>
                <a:spcPts val="0"/>
              </a:spcAft>
              <a:buSzPts val="2000"/>
              <a:buFont typeface="Raleway"/>
              <a:buNone/>
              <a:defRPr sz="2000" b="1">
                <a:latin typeface="Raleway"/>
                <a:ea typeface="Raleway"/>
                <a:cs typeface="Raleway"/>
                <a:sym typeface="Raleway"/>
              </a:defRPr>
            </a:lvl5pPr>
            <a:lvl6pPr lvl="5" rtl="0">
              <a:lnSpc>
                <a:spcPct val="100000"/>
              </a:lnSpc>
              <a:spcBef>
                <a:spcPts val="0"/>
              </a:spcBef>
              <a:spcAft>
                <a:spcPts val="0"/>
              </a:spcAft>
              <a:buSzPts val="2000"/>
              <a:buFont typeface="Raleway"/>
              <a:buNone/>
              <a:defRPr sz="2000" b="1">
                <a:latin typeface="Raleway"/>
                <a:ea typeface="Raleway"/>
                <a:cs typeface="Raleway"/>
                <a:sym typeface="Raleway"/>
              </a:defRPr>
            </a:lvl6pPr>
            <a:lvl7pPr lvl="6" rtl="0">
              <a:lnSpc>
                <a:spcPct val="100000"/>
              </a:lnSpc>
              <a:spcBef>
                <a:spcPts val="0"/>
              </a:spcBef>
              <a:spcAft>
                <a:spcPts val="0"/>
              </a:spcAft>
              <a:buSzPts val="2000"/>
              <a:buFont typeface="Raleway"/>
              <a:buNone/>
              <a:defRPr sz="2000" b="1">
                <a:latin typeface="Raleway"/>
                <a:ea typeface="Raleway"/>
                <a:cs typeface="Raleway"/>
                <a:sym typeface="Raleway"/>
              </a:defRPr>
            </a:lvl7pPr>
            <a:lvl8pPr lvl="7" rtl="0">
              <a:lnSpc>
                <a:spcPct val="100000"/>
              </a:lnSpc>
              <a:spcBef>
                <a:spcPts val="0"/>
              </a:spcBef>
              <a:spcAft>
                <a:spcPts val="0"/>
              </a:spcAft>
              <a:buSzPts val="2000"/>
              <a:buFont typeface="Raleway"/>
              <a:buNone/>
              <a:defRPr sz="2000" b="1">
                <a:latin typeface="Raleway"/>
                <a:ea typeface="Raleway"/>
                <a:cs typeface="Raleway"/>
                <a:sym typeface="Raleway"/>
              </a:defRPr>
            </a:lvl8pPr>
            <a:lvl9pPr lvl="8" rtl="0">
              <a:lnSpc>
                <a:spcPct val="100000"/>
              </a:lnSpc>
              <a:spcBef>
                <a:spcPts val="0"/>
              </a:spcBef>
              <a:spcAft>
                <a:spcPts val="0"/>
              </a:spcAft>
              <a:buSzPts val="2000"/>
              <a:buFont typeface="Raleway"/>
              <a:buNone/>
              <a:defRPr sz="2000" b="1">
                <a:latin typeface="Raleway"/>
                <a:ea typeface="Raleway"/>
                <a:cs typeface="Raleway"/>
                <a:sym typeface="Raleway"/>
              </a:defRPr>
            </a:lvl9pPr>
          </a:lstStyle>
          <a:p>
            <a:endParaRPr/>
          </a:p>
        </p:txBody>
      </p:sp>
      <p:pic>
        <p:nvPicPr>
          <p:cNvPr id="96" name="Google Shape;96;p13"/>
          <p:cNvPicPr preferRelativeResize="0"/>
          <p:nvPr/>
        </p:nvPicPr>
        <p:blipFill rotWithShape="1">
          <a:blip r:embed="rId2">
            <a:alphaModFix/>
          </a:blip>
          <a:srcRect t="63084" r="36520"/>
          <a:stretch/>
        </p:blipFill>
        <p:spPr>
          <a:xfrm>
            <a:off x="0" y="3417953"/>
            <a:ext cx="5804724" cy="1766500"/>
          </a:xfrm>
          <a:prstGeom prst="rect">
            <a:avLst/>
          </a:prstGeom>
          <a:noFill/>
          <a:ln>
            <a:noFill/>
          </a:ln>
        </p:spPr>
      </p:pic>
      <p:sp>
        <p:nvSpPr>
          <p:cNvPr id="97" name="Google Shape;97;p13"/>
          <p:cNvSpPr/>
          <p:nvPr/>
        </p:nvSpPr>
        <p:spPr>
          <a:xfrm>
            <a:off x="473950" y="448335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8" name="Google Shape;98;p13"/>
          <p:cNvSpPr/>
          <p:nvPr/>
        </p:nvSpPr>
        <p:spPr>
          <a:xfrm>
            <a:off x="8401713" y="410315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99" name="Google Shape;99;p13"/>
          <p:cNvPicPr preferRelativeResize="0"/>
          <p:nvPr/>
        </p:nvPicPr>
        <p:blipFill rotWithShape="1">
          <a:blip r:embed="rId3">
            <a:alphaModFix/>
          </a:blip>
          <a:srcRect r="83041"/>
          <a:stretch/>
        </p:blipFill>
        <p:spPr>
          <a:xfrm rot="10800000">
            <a:off x="7593363" y="0"/>
            <a:ext cx="1550648" cy="51434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02" name="Google Shape;102;p14"/>
          <p:cNvPicPr preferRelativeResize="0"/>
          <p:nvPr/>
        </p:nvPicPr>
        <p:blipFill rotWithShape="1">
          <a:blip r:embed="rId2">
            <a:alphaModFix/>
          </a:blip>
          <a:srcRect r="83041"/>
          <a:stretch/>
        </p:blipFill>
        <p:spPr>
          <a:xfrm>
            <a:off x="0" y="0"/>
            <a:ext cx="1550648" cy="5143499"/>
          </a:xfrm>
          <a:prstGeom prst="rect">
            <a:avLst/>
          </a:prstGeom>
          <a:noFill/>
          <a:ln>
            <a:noFill/>
          </a:ln>
        </p:spPr>
      </p:pic>
      <p:pic>
        <p:nvPicPr>
          <p:cNvPr id="103" name="Google Shape;103;p14"/>
          <p:cNvPicPr preferRelativeResize="0"/>
          <p:nvPr/>
        </p:nvPicPr>
        <p:blipFill rotWithShape="1">
          <a:blip r:embed="rId3">
            <a:alphaModFix/>
          </a:blip>
          <a:srcRect l="65720" t="73833"/>
          <a:stretch/>
        </p:blipFill>
        <p:spPr>
          <a:xfrm rot="10800000" flipH="1">
            <a:off x="5986102" y="1"/>
            <a:ext cx="3134474" cy="1345850"/>
          </a:xfrm>
          <a:prstGeom prst="rect">
            <a:avLst/>
          </a:prstGeom>
          <a:noFill/>
          <a:ln>
            <a:noFill/>
          </a:ln>
        </p:spPr>
      </p:pic>
      <p:sp>
        <p:nvSpPr>
          <p:cNvPr id="104" name="Google Shape;104;p14"/>
          <p:cNvSpPr/>
          <p:nvPr/>
        </p:nvSpPr>
        <p:spPr>
          <a:xfrm>
            <a:off x="8499600" y="34350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11"/>
        <p:cNvGrpSpPr/>
        <p:nvPr/>
      </p:nvGrpSpPr>
      <p:grpSpPr>
        <a:xfrm>
          <a:off x="0" y="0"/>
          <a:ext cx="0" cy="0"/>
          <a:chOff x="0" y="0"/>
          <a:chExt cx="0" cy="0"/>
        </a:xfrm>
      </p:grpSpPr>
      <p:sp>
        <p:nvSpPr>
          <p:cNvPr id="112" name="Google Shape;112;p16"/>
          <p:cNvSpPr txBox="1">
            <a:spLocks noGrp="1"/>
          </p:cNvSpPr>
          <p:nvPr>
            <p:ph type="subTitle" idx="1"/>
          </p:nvPr>
        </p:nvSpPr>
        <p:spPr>
          <a:xfrm>
            <a:off x="5892025" y="1631500"/>
            <a:ext cx="2518800" cy="11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3" name="Google Shape;113;p16"/>
          <p:cNvSpPr txBox="1">
            <a:spLocks noGrp="1"/>
          </p:cNvSpPr>
          <p:nvPr>
            <p:ph type="title"/>
          </p:nvPr>
        </p:nvSpPr>
        <p:spPr>
          <a:xfrm>
            <a:off x="5892025" y="535000"/>
            <a:ext cx="2518800" cy="1012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16"/>
          <p:cNvSpPr>
            <a:spLocks noGrp="1"/>
          </p:cNvSpPr>
          <p:nvPr>
            <p:ph type="pic" idx="2"/>
          </p:nvPr>
        </p:nvSpPr>
        <p:spPr>
          <a:xfrm>
            <a:off x="170725" y="178763"/>
            <a:ext cx="3345600" cy="4785900"/>
          </a:xfrm>
          <a:prstGeom prst="round2SameRect">
            <a:avLst>
              <a:gd name="adj1" fmla="val 16667"/>
              <a:gd name="adj2" fmla="val 0"/>
            </a:avLst>
          </a:prstGeom>
          <a:noFill/>
          <a:ln w="9525" cap="flat" cmpd="sng">
            <a:solidFill>
              <a:schemeClr val="dk1"/>
            </a:solidFill>
            <a:prstDash val="solid"/>
            <a:round/>
            <a:headEnd type="none" w="sm" len="sm"/>
            <a:tailEnd type="none" w="sm" len="sm"/>
          </a:ln>
        </p:spPr>
      </p:sp>
      <p:sp>
        <p:nvSpPr>
          <p:cNvPr id="115" name="Google Shape;115;p16"/>
          <p:cNvSpPr>
            <a:spLocks noGrp="1"/>
          </p:cNvSpPr>
          <p:nvPr>
            <p:ph type="pic" idx="3"/>
          </p:nvPr>
        </p:nvSpPr>
        <p:spPr>
          <a:xfrm>
            <a:off x="3693575" y="2969738"/>
            <a:ext cx="5279700" cy="1995000"/>
          </a:xfrm>
          <a:prstGeom prst="round2SameRect">
            <a:avLst>
              <a:gd name="adj1" fmla="val 16667"/>
              <a:gd name="adj2" fmla="val 0"/>
            </a:avLst>
          </a:prstGeom>
          <a:noFill/>
          <a:ln w="9525" cap="flat" cmpd="sng">
            <a:solidFill>
              <a:schemeClr val="dk1"/>
            </a:solidFill>
            <a:prstDash val="solid"/>
            <a:round/>
            <a:headEnd type="none" w="sm" len="sm"/>
            <a:tailEnd type="none" w="sm" len="sm"/>
          </a:ln>
        </p:spPr>
      </p:sp>
      <p:sp>
        <p:nvSpPr>
          <p:cNvPr id="116" name="Google Shape;116;p16"/>
          <p:cNvSpPr>
            <a:spLocks noGrp="1"/>
          </p:cNvSpPr>
          <p:nvPr>
            <p:ph type="pic" idx="4"/>
          </p:nvPr>
        </p:nvSpPr>
        <p:spPr>
          <a:xfrm>
            <a:off x="3693575" y="178763"/>
            <a:ext cx="2069100" cy="2628600"/>
          </a:xfrm>
          <a:prstGeom prst="round2SameRect">
            <a:avLst>
              <a:gd name="adj1" fmla="val 16667"/>
              <a:gd name="adj2" fmla="val 0"/>
            </a:avLst>
          </a:prstGeom>
          <a:noFill/>
          <a:ln w="9525" cap="flat" cmpd="sng">
            <a:solidFill>
              <a:schemeClr val="dk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9" name="Google Shape;119;p17"/>
          <p:cNvSpPr txBox="1">
            <a:spLocks noGrp="1"/>
          </p:cNvSpPr>
          <p:nvPr>
            <p:ph type="subTitle" idx="1"/>
          </p:nvPr>
        </p:nvSpPr>
        <p:spPr>
          <a:xfrm>
            <a:off x="714975" y="1449075"/>
            <a:ext cx="2180400" cy="82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0" name="Google Shape;120;p17"/>
          <p:cNvSpPr txBox="1">
            <a:spLocks noGrp="1"/>
          </p:cNvSpPr>
          <p:nvPr>
            <p:ph type="subTitle" idx="2"/>
          </p:nvPr>
        </p:nvSpPr>
        <p:spPr>
          <a:xfrm>
            <a:off x="714975" y="2511900"/>
            <a:ext cx="2180400" cy="18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 name="Google Shape;121;p17"/>
          <p:cNvSpPr txBox="1">
            <a:spLocks noGrp="1"/>
          </p:cNvSpPr>
          <p:nvPr>
            <p:ph type="subTitle" idx="3"/>
          </p:nvPr>
        </p:nvSpPr>
        <p:spPr>
          <a:xfrm>
            <a:off x="3481788" y="2511900"/>
            <a:ext cx="2180400" cy="18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 name="Google Shape;122;p17"/>
          <p:cNvSpPr txBox="1">
            <a:spLocks noGrp="1"/>
          </p:cNvSpPr>
          <p:nvPr>
            <p:ph type="subTitle" idx="4"/>
          </p:nvPr>
        </p:nvSpPr>
        <p:spPr>
          <a:xfrm>
            <a:off x="6248626" y="2511900"/>
            <a:ext cx="2180400" cy="18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17"/>
          <p:cNvSpPr txBox="1">
            <a:spLocks noGrp="1"/>
          </p:cNvSpPr>
          <p:nvPr>
            <p:ph type="subTitle" idx="5"/>
          </p:nvPr>
        </p:nvSpPr>
        <p:spPr>
          <a:xfrm>
            <a:off x="3481788" y="1449075"/>
            <a:ext cx="2180400" cy="82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4" name="Google Shape;124;p17"/>
          <p:cNvSpPr txBox="1">
            <a:spLocks noGrp="1"/>
          </p:cNvSpPr>
          <p:nvPr>
            <p:ph type="subTitle" idx="6"/>
          </p:nvPr>
        </p:nvSpPr>
        <p:spPr>
          <a:xfrm>
            <a:off x="6248626" y="1449075"/>
            <a:ext cx="2180400" cy="828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125" name="Google Shape;125;p17"/>
          <p:cNvPicPr preferRelativeResize="0"/>
          <p:nvPr/>
        </p:nvPicPr>
        <p:blipFill rotWithShape="1">
          <a:blip r:embed="rId2">
            <a:alphaModFix/>
          </a:blip>
          <a:srcRect r="83041"/>
          <a:stretch/>
        </p:blipFill>
        <p:spPr>
          <a:xfrm rot="10800000">
            <a:off x="8316280" y="1"/>
            <a:ext cx="827725" cy="5143499"/>
          </a:xfrm>
          <a:prstGeom prst="rect">
            <a:avLst/>
          </a:prstGeom>
          <a:noFill/>
          <a:ln>
            <a:noFill/>
          </a:ln>
        </p:spPr>
      </p:pic>
      <p:pic>
        <p:nvPicPr>
          <p:cNvPr id="126" name="Google Shape;126;p17"/>
          <p:cNvPicPr preferRelativeResize="0"/>
          <p:nvPr/>
        </p:nvPicPr>
        <p:blipFill rotWithShape="1">
          <a:blip r:embed="rId3">
            <a:alphaModFix/>
          </a:blip>
          <a:srcRect t="63084" r="36520"/>
          <a:stretch/>
        </p:blipFill>
        <p:spPr>
          <a:xfrm>
            <a:off x="0" y="3883351"/>
            <a:ext cx="4275450" cy="1301100"/>
          </a:xfrm>
          <a:prstGeom prst="rect">
            <a:avLst/>
          </a:prstGeom>
          <a:noFill/>
          <a:ln>
            <a:noFill/>
          </a:ln>
        </p:spPr>
      </p:pic>
      <p:sp>
        <p:nvSpPr>
          <p:cNvPr id="127" name="Google Shape;127;p17"/>
          <p:cNvSpPr/>
          <p:nvPr/>
        </p:nvSpPr>
        <p:spPr>
          <a:xfrm>
            <a:off x="8401713" y="410315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3" name="Google Shape;143;p19"/>
          <p:cNvSpPr txBox="1">
            <a:spLocks noGrp="1"/>
          </p:cNvSpPr>
          <p:nvPr>
            <p:ph type="subTitle" idx="1"/>
          </p:nvPr>
        </p:nvSpPr>
        <p:spPr>
          <a:xfrm>
            <a:off x="1163737" y="1206500"/>
            <a:ext cx="2967000" cy="62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4" name="Google Shape;144;p19"/>
          <p:cNvSpPr txBox="1">
            <a:spLocks noGrp="1"/>
          </p:cNvSpPr>
          <p:nvPr>
            <p:ph type="subTitle" idx="2"/>
          </p:nvPr>
        </p:nvSpPr>
        <p:spPr>
          <a:xfrm>
            <a:off x="1163737" y="1832375"/>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5" name="Google Shape;145;p19"/>
          <p:cNvSpPr txBox="1">
            <a:spLocks noGrp="1"/>
          </p:cNvSpPr>
          <p:nvPr>
            <p:ph type="subTitle" idx="3"/>
          </p:nvPr>
        </p:nvSpPr>
        <p:spPr>
          <a:xfrm>
            <a:off x="5013263" y="1832375"/>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19"/>
          <p:cNvSpPr txBox="1">
            <a:spLocks noGrp="1"/>
          </p:cNvSpPr>
          <p:nvPr>
            <p:ph type="subTitle" idx="4"/>
          </p:nvPr>
        </p:nvSpPr>
        <p:spPr>
          <a:xfrm>
            <a:off x="1165837" y="3580700"/>
            <a:ext cx="29628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19"/>
          <p:cNvSpPr txBox="1">
            <a:spLocks noGrp="1"/>
          </p:cNvSpPr>
          <p:nvPr>
            <p:ph type="subTitle" idx="5"/>
          </p:nvPr>
        </p:nvSpPr>
        <p:spPr>
          <a:xfrm>
            <a:off x="5013263" y="3580700"/>
            <a:ext cx="29670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19"/>
          <p:cNvSpPr txBox="1">
            <a:spLocks noGrp="1"/>
          </p:cNvSpPr>
          <p:nvPr>
            <p:ph type="subTitle" idx="6"/>
          </p:nvPr>
        </p:nvSpPr>
        <p:spPr>
          <a:xfrm>
            <a:off x="1165837" y="2954900"/>
            <a:ext cx="2962800" cy="62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49" name="Google Shape;149;p19"/>
          <p:cNvSpPr txBox="1">
            <a:spLocks noGrp="1"/>
          </p:cNvSpPr>
          <p:nvPr>
            <p:ph type="subTitle" idx="7"/>
          </p:nvPr>
        </p:nvSpPr>
        <p:spPr>
          <a:xfrm>
            <a:off x="5013261" y="1206500"/>
            <a:ext cx="2967000" cy="62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50" name="Google Shape;150;p19"/>
          <p:cNvSpPr txBox="1">
            <a:spLocks noGrp="1"/>
          </p:cNvSpPr>
          <p:nvPr>
            <p:ph type="subTitle" idx="8"/>
          </p:nvPr>
        </p:nvSpPr>
        <p:spPr>
          <a:xfrm>
            <a:off x="5013261" y="2954900"/>
            <a:ext cx="2967000" cy="62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151" name="Google Shape;151;p19"/>
          <p:cNvPicPr preferRelativeResize="0"/>
          <p:nvPr/>
        </p:nvPicPr>
        <p:blipFill rotWithShape="1">
          <a:blip r:embed="rId2">
            <a:alphaModFix/>
          </a:blip>
          <a:srcRect r="83041"/>
          <a:stretch/>
        </p:blipFill>
        <p:spPr>
          <a:xfrm>
            <a:off x="0" y="0"/>
            <a:ext cx="1550648" cy="5143499"/>
          </a:xfrm>
          <a:prstGeom prst="rect">
            <a:avLst/>
          </a:prstGeom>
          <a:noFill/>
          <a:ln>
            <a:noFill/>
          </a:ln>
        </p:spPr>
      </p:pic>
      <p:pic>
        <p:nvPicPr>
          <p:cNvPr id="152" name="Google Shape;152;p19"/>
          <p:cNvPicPr preferRelativeResize="0"/>
          <p:nvPr/>
        </p:nvPicPr>
        <p:blipFill rotWithShape="1">
          <a:blip r:embed="rId3">
            <a:alphaModFix/>
          </a:blip>
          <a:srcRect l="65720" t="73833"/>
          <a:stretch/>
        </p:blipFill>
        <p:spPr>
          <a:xfrm rot="10800000" flipH="1">
            <a:off x="5986102" y="1"/>
            <a:ext cx="3134474" cy="1345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5" name="Google Shape;155;p20"/>
          <p:cNvSpPr txBox="1">
            <a:spLocks noGrp="1"/>
          </p:cNvSpPr>
          <p:nvPr>
            <p:ph type="subTitle" idx="1"/>
          </p:nvPr>
        </p:nvSpPr>
        <p:spPr>
          <a:xfrm>
            <a:off x="722572" y="1811513"/>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6" name="Google Shape;156;p20"/>
          <p:cNvSpPr txBox="1">
            <a:spLocks noGrp="1"/>
          </p:cNvSpPr>
          <p:nvPr>
            <p:ph type="subTitle" idx="2"/>
          </p:nvPr>
        </p:nvSpPr>
        <p:spPr>
          <a:xfrm>
            <a:off x="3345499" y="1811513"/>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7" name="Google Shape;157;p20"/>
          <p:cNvSpPr txBox="1">
            <a:spLocks noGrp="1"/>
          </p:cNvSpPr>
          <p:nvPr>
            <p:ph type="subTitle" idx="3"/>
          </p:nvPr>
        </p:nvSpPr>
        <p:spPr>
          <a:xfrm>
            <a:off x="5968427" y="1811513"/>
            <a:ext cx="24540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8" name="Google Shape;158;p20"/>
          <p:cNvSpPr txBox="1">
            <a:spLocks noGrp="1"/>
          </p:cNvSpPr>
          <p:nvPr>
            <p:ph type="subTitle" idx="4"/>
          </p:nvPr>
        </p:nvSpPr>
        <p:spPr>
          <a:xfrm>
            <a:off x="722572" y="3588825"/>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0"/>
          <p:cNvSpPr txBox="1">
            <a:spLocks noGrp="1"/>
          </p:cNvSpPr>
          <p:nvPr>
            <p:ph type="subTitle" idx="5"/>
          </p:nvPr>
        </p:nvSpPr>
        <p:spPr>
          <a:xfrm>
            <a:off x="3345499" y="3588825"/>
            <a:ext cx="24591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0"/>
          <p:cNvSpPr txBox="1">
            <a:spLocks noGrp="1"/>
          </p:cNvSpPr>
          <p:nvPr>
            <p:ph type="subTitle" idx="6"/>
          </p:nvPr>
        </p:nvSpPr>
        <p:spPr>
          <a:xfrm>
            <a:off x="5968427" y="3588825"/>
            <a:ext cx="2454000" cy="1055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20"/>
          <p:cNvSpPr txBox="1">
            <a:spLocks noGrp="1"/>
          </p:cNvSpPr>
          <p:nvPr>
            <p:ph type="subTitle" idx="7"/>
          </p:nvPr>
        </p:nvSpPr>
        <p:spPr>
          <a:xfrm>
            <a:off x="722575" y="1153375"/>
            <a:ext cx="2459100" cy="660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62" name="Google Shape;162;p20"/>
          <p:cNvSpPr txBox="1">
            <a:spLocks noGrp="1"/>
          </p:cNvSpPr>
          <p:nvPr>
            <p:ph type="subTitle" idx="8"/>
          </p:nvPr>
        </p:nvSpPr>
        <p:spPr>
          <a:xfrm>
            <a:off x="3345501" y="1153375"/>
            <a:ext cx="2459100" cy="660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63" name="Google Shape;163;p20"/>
          <p:cNvSpPr txBox="1">
            <a:spLocks noGrp="1"/>
          </p:cNvSpPr>
          <p:nvPr>
            <p:ph type="subTitle" idx="9"/>
          </p:nvPr>
        </p:nvSpPr>
        <p:spPr>
          <a:xfrm>
            <a:off x="5968427" y="1153375"/>
            <a:ext cx="2454000" cy="660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64" name="Google Shape;164;p20"/>
          <p:cNvSpPr txBox="1">
            <a:spLocks noGrp="1"/>
          </p:cNvSpPr>
          <p:nvPr>
            <p:ph type="subTitle" idx="13"/>
          </p:nvPr>
        </p:nvSpPr>
        <p:spPr>
          <a:xfrm>
            <a:off x="722575" y="2926075"/>
            <a:ext cx="2459100" cy="660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65" name="Google Shape;165;p20"/>
          <p:cNvSpPr txBox="1">
            <a:spLocks noGrp="1"/>
          </p:cNvSpPr>
          <p:nvPr>
            <p:ph type="subTitle" idx="14"/>
          </p:nvPr>
        </p:nvSpPr>
        <p:spPr>
          <a:xfrm>
            <a:off x="3344226" y="2926075"/>
            <a:ext cx="2459100" cy="660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66" name="Google Shape;166;p20"/>
          <p:cNvSpPr txBox="1">
            <a:spLocks noGrp="1"/>
          </p:cNvSpPr>
          <p:nvPr>
            <p:ph type="subTitle" idx="15"/>
          </p:nvPr>
        </p:nvSpPr>
        <p:spPr>
          <a:xfrm>
            <a:off x="5965877" y="2926075"/>
            <a:ext cx="2459100" cy="660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pic>
        <p:nvPicPr>
          <p:cNvPr id="167" name="Google Shape;167;p20"/>
          <p:cNvPicPr preferRelativeResize="0"/>
          <p:nvPr/>
        </p:nvPicPr>
        <p:blipFill rotWithShape="1">
          <a:blip r:embed="rId2">
            <a:alphaModFix/>
          </a:blip>
          <a:srcRect l="65720" t="73833"/>
          <a:stretch/>
        </p:blipFill>
        <p:spPr>
          <a:xfrm flipH="1">
            <a:off x="2" y="3783976"/>
            <a:ext cx="3134474" cy="1345850"/>
          </a:xfrm>
          <a:prstGeom prst="rect">
            <a:avLst/>
          </a:prstGeom>
          <a:noFill/>
          <a:ln>
            <a:noFill/>
          </a:ln>
        </p:spPr>
      </p:pic>
      <p:pic>
        <p:nvPicPr>
          <p:cNvPr id="168" name="Google Shape;168;p20"/>
          <p:cNvPicPr preferRelativeResize="0"/>
          <p:nvPr/>
        </p:nvPicPr>
        <p:blipFill rotWithShape="1">
          <a:blip r:embed="rId3">
            <a:alphaModFix/>
          </a:blip>
          <a:srcRect t="63084" r="36520"/>
          <a:stretch/>
        </p:blipFill>
        <p:spPr>
          <a:xfrm rot="10800000">
            <a:off x="4611000" y="1"/>
            <a:ext cx="4533600" cy="1379675"/>
          </a:xfrm>
          <a:prstGeom prst="rect">
            <a:avLst/>
          </a:prstGeom>
          <a:noFill/>
          <a:ln>
            <a:noFill/>
          </a:ln>
        </p:spPr>
      </p:pic>
      <p:sp>
        <p:nvSpPr>
          <p:cNvPr id="169" name="Google Shape;169;p20"/>
          <p:cNvSpPr/>
          <p:nvPr/>
        </p:nvSpPr>
        <p:spPr>
          <a:xfrm>
            <a:off x="450550" y="4465600"/>
            <a:ext cx="272100" cy="2721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0" name="Google Shape;170;p20"/>
          <p:cNvSpPr/>
          <p:nvPr/>
        </p:nvSpPr>
        <p:spPr>
          <a:xfrm>
            <a:off x="8586250" y="148815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1" name="Google Shape;171;p20"/>
          <p:cNvSpPr/>
          <p:nvPr/>
        </p:nvSpPr>
        <p:spPr>
          <a:xfrm>
            <a:off x="8423975" y="444200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9"/>
        <p:cNvGrpSpPr/>
        <p:nvPr/>
      </p:nvGrpSpPr>
      <p:grpSpPr>
        <a:xfrm>
          <a:off x="0" y="0"/>
          <a:ext cx="0" cy="0"/>
          <a:chOff x="0" y="0"/>
          <a:chExt cx="0" cy="0"/>
        </a:xfrm>
      </p:grpSpPr>
      <p:pic>
        <p:nvPicPr>
          <p:cNvPr id="190" name="Google Shape;190;p23"/>
          <p:cNvPicPr preferRelativeResize="0"/>
          <p:nvPr/>
        </p:nvPicPr>
        <p:blipFill rotWithShape="1">
          <a:blip r:embed="rId2">
            <a:alphaModFix/>
          </a:blip>
          <a:srcRect l="65720" t="73833"/>
          <a:stretch/>
        </p:blipFill>
        <p:spPr>
          <a:xfrm flipH="1">
            <a:off x="2" y="3783976"/>
            <a:ext cx="3134474" cy="1345850"/>
          </a:xfrm>
          <a:prstGeom prst="rect">
            <a:avLst/>
          </a:prstGeom>
          <a:noFill/>
          <a:ln>
            <a:noFill/>
          </a:ln>
        </p:spPr>
      </p:pic>
      <p:pic>
        <p:nvPicPr>
          <p:cNvPr id="191" name="Google Shape;191;p23"/>
          <p:cNvPicPr preferRelativeResize="0"/>
          <p:nvPr/>
        </p:nvPicPr>
        <p:blipFill rotWithShape="1">
          <a:blip r:embed="rId3">
            <a:alphaModFix/>
          </a:blip>
          <a:srcRect t="63084" r="36520"/>
          <a:stretch/>
        </p:blipFill>
        <p:spPr>
          <a:xfrm rot="10800000">
            <a:off x="4611000" y="1"/>
            <a:ext cx="4533600" cy="1379675"/>
          </a:xfrm>
          <a:prstGeom prst="rect">
            <a:avLst/>
          </a:prstGeom>
          <a:noFill/>
          <a:ln>
            <a:noFill/>
          </a:ln>
        </p:spPr>
      </p:pic>
      <p:sp>
        <p:nvSpPr>
          <p:cNvPr id="192" name="Google Shape;192;p23"/>
          <p:cNvSpPr/>
          <p:nvPr/>
        </p:nvSpPr>
        <p:spPr>
          <a:xfrm>
            <a:off x="315975" y="87615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3" name="Google Shape;193;p23"/>
          <p:cNvSpPr/>
          <p:nvPr/>
        </p:nvSpPr>
        <p:spPr>
          <a:xfrm>
            <a:off x="450550" y="4571125"/>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4" name="Google Shape;194;p23"/>
          <p:cNvSpPr/>
          <p:nvPr/>
        </p:nvSpPr>
        <p:spPr>
          <a:xfrm>
            <a:off x="8423975" y="444200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5"/>
        <p:cNvGrpSpPr/>
        <p:nvPr/>
      </p:nvGrpSpPr>
      <p:grpSpPr>
        <a:xfrm>
          <a:off x="0" y="0"/>
          <a:ext cx="0" cy="0"/>
          <a:chOff x="0" y="0"/>
          <a:chExt cx="0" cy="0"/>
        </a:xfrm>
      </p:grpSpPr>
      <p:pic>
        <p:nvPicPr>
          <p:cNvPr id="196" name="Google Shape;196;p24"/>
          <p:cNvPicPr preferRelativeResize="0"/>
          <p:nvPr/>
        </p:nvPicPr>
        <p:blipFill rotWithShape="1">
          <a:blip r:embed="rId2">
            <a:alphaModFix/>
          </a:blip>
          <a:srcRect l="65720" t="73833"/>
          <a:stretch/>
        </p:blipFill>
        <p:spPr>
          <a:xfrm flipH="1">
            <a:off x="1" y="3753382"/>
            <a:ext cx="3237576" cy="1390118"/>
          </a:xfrm>
          <a:prstGeom prst="rect">
            <a:avLst/>
          </a:prstGeom>
          <a:noFill/>
          <a:ln>
            <a:noFill/>
          </a:ln>
        </p:spPr>
      </p:pic>
      <p:pic>
        <p:nvPicPr>
          <p:cNvPr id="197" name="Google Shape;197;p24"/>
          <p:cNvPicPr preferRelativeResize="0"/>
          <p:nvPr/>
        </p:nvPicPr>
        <p:blipFill rotWithShape="1">
          <a:blip r:embed="rId3">
            <a:alphaModFix/>
          </a:blip>
          <a:srcRect r="83041"/>
          <a:stretch/>
        </p:blipFill>
        <p:spPr>
          <a:xfrm flipH="1">
            <a:off x="7593353" y="0"/>
            <a:ext cx="1550648" cy="5143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28" name="Google Shape;28;p4"/>
          <p:cNvSpPr txBox="1">
            <a:spLocks noGrp="1"/>
          </p:cNvSpPr>
          <p:nvPr>
            <p:ph type="body" idx="1"/>
          </p:nvPr>
        </p:nvSpPr>
        <p:spPr>
          <a:xfrm>
            <a:off x="720000" y="1152475"/>
            <a:ext cx="7704000" cy="391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04800" rtl="0">
              <a:lnSpc>
                <a:spcPct val="100000"/>
              </a:lnSpc>
              <a:spcBef>
                <a:spcPts val="0"/>
              </a:spcBef>
              <a:spcAft>
                <a:spcPts val="0"/>
              </a:spcAft>
              <a:buSzPts val="1200"/>
              <a:buChar char="○"/>
              <a:defRPr/>
            </a:lvl2pPr>
            <a:lvl3pPr marL="1371600" lvl="2" indent="-304800" rtl="0">
              <a:lnSpc>
                <a:spcPct val="100000"/>
              </a:lnSpc>
              <a:spcBef>
                <a:spcPts val="0"/>
              </a:spcBef>
              <a:spcAft>
                <a:spcPts val="0"/>
              </a:spcAft>
              <a:buSzPts val="1200"/>
              <a:buChar char="■"/>
              <a:defRPr/>
            </a:lvl3pPr>
            <a:lvl4pPr marL="1828800" lvl="3" indent="-304800" rtl="0">
              <a:lnSpc>
                <a:spcPct val="100000"/>
              </a:lnSpc>
              <a:spcBef>
                <a:spcPts val="0"/>
              </a:spcBef>
              <a:spcAft>
                <a:spcPts val="0"/>
              </a:spcAft>
              <a:buSzPts val="1200"/>
              <a:buChar char="●"/>
              <a:defRPr/>
            </a:lvl4pPr>
            <a:lvl5pPr marL="2286000" lvl="4" indent="-304800" rtl="0">
              <a:lnSpc>
                <a:spcPct val="100000"/>
              </a:lnSpc>
              <a:spcBef>
                <a:spcPts val="0"/>
              </a:spcBef>
              <a:spcAft>
                <a:spcPts val="0"/>
              </a:spcAft>
              <a:buSzPts val="1200"/>
              <a:buChar char="○"/>
              <a:defRPr/>
            </a:lvl5pPr>
            <a:lvl6pPr marL="2743200" lvl="5" indent="-304800" rtl="0">
              <a:lnSpc>
                <a:spcPct val="100000"/>
              </a:lnSpc>
              <a:spcBef>
                <a:spcPts val="0"/>
              </a:spcBef>
              <a:spcAft>
                <a:spcPts val="0"/>
              </a:spcAft>
              <a:buSzPts val="1200"/>
              <a:buChar char="■"/>
              <a:defRPr/>
            </a:lvl6pPr>
            <a:lvl7pPr marL="3200400" lvl="6" indent="-304800" rtl="0">
              <a:lnSpc>
                <a:spcPct val="100000"/>
              </a:lnSpc>
              <a:spcBef>
                <a:spcPts val="0"/>
              </a:spcBef>
              <a:spcAft>
                <a:spcPts val="0"/>
              </a:spcAft>
              <a:buSzPts val="1200"/>
              <a:buChar char="●"/>
              <a:defRPr/>
            </a:lvl7pPr>
            <a:lvl8pPr marL="3657600" lvl="7" indent="-304800" rtl="0">
              <a:lnSpc>
                <a:spcPct val="100000"/>
              </a:lnSpc>
              <a:spcBef>
                <a:spcPts val="0"/>
              </a:spcBef>
              <a:spcAft>
                <a:spcPts val="0"/>
              </a:spcAft>
              <a:buSzPts val="1200"/>
              <a:buChar char="○"/>
              <a:defRPr/>
            </a:lvl8pPr>
            <a:lvl9pPr marL="4114800" lvl="8" indent="-304800" rtl="0">
              <a:lnSpc>
                <a:spcPct val="100000"/>
              </a:lnSpc>
              <a:spcBef>
                <a:spcPts val="0"/>
              </a:spcBef>
              <a:spcAft>
                <a:spcPts val="0"/>
              </a:spcAft>
              <a:buSzPts val="1200"/>
              <a:buChar char="■"/>
              <a:defRPr/>
            </a:lvl9pPr>
          </a:lstStyle>
          <a:p>
            <a:endParaRPr/>
          </a:p>
        </p:txBody>
      </p:sp>
      <p:pic>
        <p:nvPicPr>
          <p:cNvPr id="29" name="Google Shape;29;p4"/>
          <p:cNvPicPr preferRelativeResize="0"/>
          <p:nvPr/>
        </p:nvPicPr>
        <p:blipFill rotWithShape="1">
          <a:blip r:embed="rId2">
            <a:alphaModFix/>
          </a:blip>
          <a:srcRect l="65720" t="73833"/>
          <a:stretch/>
        </p:blipFill>
        <p:spPr>
          <a:xfrm flipH="1">
            <a:off x="2" y="3783976"/>
            <a:ext cx="3134474" cy="1345850"/>
          </a:xfrm>
          <a:prstGeom prst="rect">
            <a:avLst/>
          </a:prstGeom>
          <a:noFill/>
          <a:ln>
            <a:noFill/>
          </a:ln>
        </p:spPr>
      </p:pic>
      <p:pic>
        <p:nvPicPr>
          <p:cNvPr id="30" name="Google Shape;30;p4"/>
          <p:cNvPicPr preferRelativeResize="0"/>
          <p:nvPr/>
        </p:nvPicPr>
        <p:blipFill rotWithShape="1">
          <a:blip r:embed="rId3">
            <a:alphaModFix/>
          </a:blip>
          <a:srcRect t="63084" r="36520"/>
          <a:stretch/>
        </p:blipFill>
        <p:spPr>
          <a:xfrm rot="10800000">
            <a:off x="4611000" y="1"/>
            <a:ext cx="4533600" cy="1379675"/>
          </a:xfrm>
          <a:prstGeom prst="rect">
            <a:avLst/>
          </a:prstGeom>
          <a:noFill/>
          <a:ln>
            <a:noFill/>
          </a:ln>
        </p:spPr>
      </p:pic>
      <p:sp>
        <p:nvSpPr>
          <p:cNvPr id="31" name="Google Shape;31;p4"/>
          <p:cNvSpPr/>
          <p:nvPr/>
        </p:nvSpPr>
        <p:spPr>
          <a:xfrm>
            <a:off x="450550" y="4571125"/>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4"/>
          <p:cNvSpPr/>
          <p:nvPr/>
        </p:nvSpPr>
        <p:spPr>
          <a:xfrm>
            <a:off x="8423975" y="444200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 name="Google Shape;33;p4"/>
          <p:cNvSpPr/>
          <p:nvPr/>
        </p:nvSpPr>
        <p:spPr>
          <a:xfrm>
            <a:off x="315975" y="87615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1290763" y="155547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6" name="Google Shape;36;p5"/>
          <p:cNvSpPr txBox="1">
            <a:spLocks noGrp="1"/>
          </p:cNvSpPr>
          <p:nvPr>
            <p:ph type="subTitle" idx="2"/>
          </p:nvPr>
        </p:nvSpPr>
        <p:spPr>
          <a:xfrm>
            <a:off x="4945638" y="155547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latin typeface="Nanum Myeongjo"/>
                <a:ea typeface="Nanum Myeongjo"/>
                <a:cs typeface="Nanum Myeongjo"/>
                <a:sym typeface="Nanum Myeongjo"/>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7" name="Google Shape;37;p5"/>
          <p:cNvSpPr txBox="1">
            <a:spLocks noGrp="1"/>
          </p:cNvSpPr>
          <p:nvPr>
            <p:ph type="subTitle" idx="3"/>
          </p:nvPr>
        </p:nvSpPr>
        <p:spPr>
          <a:xfrm>
            <a:off x="1290763" y="2501350"/>
            <a:ext cx="29076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4"/>
          </p:nvPr>
        </p:nvSpPr>
        <p:spPr>
          <a:xfrm>
            <a:off x="4945638" y="2501350"/>
            <a:ext cx="2907600" cy="163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40" name="Google Shape;40;p5"/>
          <p:cNvPicPr preferRelativeResize="0"/>
          <p:nvPr/>
        </p:nvPicPr>
        <p:blipFill rotWithShape="1">
          <a:blip r:embed="rId2">
            <a:alphaModFix/>
          </a:blip>
          <a:srcRect l="65720" t="73833"/>
          <a:stretch/>
        </p:blipFill>
        <p:spPr>
          <a:xfrm flipH="1">
            <a:off x="2" y="3783976"/>
            <a:ext cx="3134474" cy="1345850"/>
          </a:xfrm>
          <a:prstGeom prst="rect">
            <a:avLst/>
          </a:prstGeom>
          <a:noFill/>
          <a:ln>
            <a:noFill/>
          </a:ln>
        </p:spPr>
      </p:pic>
      <p:pic>
        <p:nvPicPr>
          <p:cNvPr id="41" name="Google Shape;41;p5"/>
          <p:cNvPicPr preferRelativeResize="0"/>
          <p:nvPr/>
        </p:nvPicPr>
        <p:blipFill rotWithShape="1">
          <a:blip r:embed="rId3">
            <a:alphaModFix/>
          </a:blip>
          <a:srcRect t="63084" r="36520"/>
          <a:stretch/>
        </p:blipFill>
        <p:spPr>
          <a:xfrm rot="10800000">
            <a:off x="4611000" y="1"/>
            <a:ext cx="4533600" cy="1379675"/>
          </a:xfrm>
          <a:prstGeom prst="rect">
            <a:avLst/>
          </a:prstGeom>
          <a:noFill/>
          <a:ln>
            <a:noFill/>
          </a:ln>
        </p:spPr>
      </p:pic>
      <p:sp>
        <p:nvSpPr>
          <p:cNvPr id="42" name="Google Shape;42;p5"/>
          <p:cNvSpPr/>
          <p:nvPr/>
        </p:nvSpPr>
        <p:spPr>
          <a:xfrm>
            <a:off x="450550" y="4571125"/>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3" name="Google Shape;43;p5"/>
          <p:cNvSpPr/>
          <p:nvPr/>
        </p:nvSpPr>
        <p:spPr>
          <a:xfrm>
            <a:off x="8423975" y="444200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720000" y="445025"/>
            <a:ext cx="4911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53" name="Google Shape;53;p7"/>
          <p:cNvSpPr txBox="1">
            <a:spLocks noGrp="1"/>
          </p:cNvSpPr>
          <p:nvPr>
            <p:ph type="body" idx="1"/>
          </p:nvPr>
        </p:nvSpPr>
        <p:spPr>
          <a:xfrm>
            <a:off x="720000" y="1547575"/>
            <a:ext cx="4244400" cy="2664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Clr>
                <a:srgbClr val="E76A28"/>
              </a:buClr>
              <a:buSzPts val="1200"/>
              <a:buFont typeface="Nunito Light"/>
              <a:buChar char="○"/>
              <a:defRPr/>
            </a:lvl2pPr>
            <a:lvl3pPr marL="1371600" lvl="2" indent="-304800" rtl="0">
              <a:lnSpc>
                <a:spcPct val="100000"/>
              </a:lnSpc>
              <a:spcBef>
                <a:spcPts val="0"/>
              </a:spcBef>
              <a:spcAft>
                <a:spcPts val="0"/>
              </a:spcAft>
              <a:buClr>
                <a:srgbClr val="E76A28"/>
              </a:buClr>
              <a:buSzPts val="1200"/>
              <a:buFont typeface="Nunito Light"/>
              <a:buChar char="■"/>
              <a:defRPr/>
            </a:lvl3pPr>
            <a:lvl4pPr marL="1828800" lvl="3" indent="-304800" rtl="0">
              <a:lnSpc>
                <a:spcPct val="100000"/>
              </a:lnSpc>
              <a:spcBef>
                <a:spcPts val="0"/>
              </a:spcBef>
              <a:spcAft>
                <a:spcPts val="0"/>
              </a:spcAft>
              <a:buClr>
                <a:srgbClr val="E76A28"/>
              </a:buClr>
              <a:buSzPts val="1200"/>
              <a:buFont typeface="Nunito Light"/>
              <a:buChar char="●"/>
              <a:defRPr/>
            </a:lvl4pPr>
            <a:lvl5pPr marL="2286000" lvl="4" indent="-304800" rtl="0">
              <a:lnSpc>
                <a:spcPct val="100000"/>
              </a:lnSpc>
              <a:spcBef>
                <a:spcPts val="0"/>
              </a:spcBef>
              <a:spcAft>
                <a:spcPts val="0"/>
              </a:spcAft>
              <a:buClr>
                <a:srgbClr val="E76A28"/>
              </a:buClr>
              <a:buSzPts val="1200"/>
              <a:buFont typeface="Nunito Light"/>
              <a:buChar char="○"/>
              <a:defRPr/>
            </a:lvl5pPr>
            <a:lvl6pPr marL="2743200" lvl="5" indent="-304800" rtl="0">
              <a:lnSpc>
                <a:spcPct val="100000"/>
              </a:lnSpc>
              <a:spcBef>
                <a:spcPts val="0"/>
              </a:spcBef>
              <a:spcAft>
                <a:spcPts val="0"/>
              </a:spcAft>
              <a:buClr>
                <a:srgbClr val="999999"/>
              </a:buClr>
              <a:buSzPts val="1200"/>
              <a:buFont typeface="Nunito Light"/>
              <a:buChar char="■"/>
              <a:defRPr/>
            </a:lvl6pPr>
            <a:lvl7pPr marL="3200400" lvl="6" indent="-304800" rtl="0">
              <a:lnSpc>
                <a:spcPct val="100000"/>
              </a:lnSpc>
              <a:spcBef>
                <a:spcPts val="0"/>
              </a:spcBef>
              <a:spcAft>
                <a:spcPts val="0"/>
              </a:spcAft>
              <a:buClr>
                <a:srgbClr val="999999"/>
              </a:buClr>
              <a:buSzPts val="1200"/>
              <a:buFont typeface="Nunito Light"/>
              <a:buChar char="●"/>
              <a:defRPr/>
            </a:lvl7pPr>
            <a:lvl8pPr marL="3657600" lvl="7" indent="-304800" rtl="0">
              <a:lnSpc>
                <a:spcPct val="100000"/>
              </a:lnSpc>
              <a:spcBef>
                <a:spcPts val="0"/>
              </a:spcBef>
              <a:spcAft>
                <a:spcPts val="0"/>
              </a:spcAft>
              <a:buClr>
                <a:srgbClr val="999999"/>
              </a:buClr>
              <a:buSzPts val="1200"/>
              <a:buFont typeface="Nunito Light"/>
              <a:buChar char="○"/>
              <a:defRPr/>
            </a:lvl8pPr>
            <a:lvl9pPr marL="4114800" lvl="8" indent="-304800" rtl="0">
              <a:lnSpc>
                <a:spcPct val="100000"/>
              </a:lnSpc>
              <a:spcBef>
                <a:spcPts val="0"/>
              </a:spcBef>
              <a:spcAft>
                <a:spcPts val="0"/>
              </a:spcAft>
              <a:buClr>
                <a:srgbClr val="999999"/>
              </a:buClr>
              <a:buSzPts val="1200"/>
              <a:buFont typeface="Nunito Light"/>
              <a:buChar char="■"/>
              <a:defRPr/>
            </a:lvl9pPr>
          </a:lstStyle>
          <a:p>
            <a:endParaRPr/>
          </a:p>
        </p:txBody>
      </p:sp>
      <p:sp>
        <p:nvSpPr>
          <p:cNvPr id="54" name="Google Shape;54;p7"/>
          <p:cNvSpPr>
            <a:spLocks noGrp="1"/>
          </p:cNvSpPr>
          <p:nvPr>
            <p:ph type="pic" idx="2"/>
          </p:nvPr>
        </p:nvSpPr>
        <p:spPr>
          <a:xfrm>
            <a:off x="5571550" y="909875"/>
            <a:ext cx="2737500" cy="3543300"/>
          </a:xfrm>
          <a:prstGeom prst="round2SameRect">
            <a:avLst>
              <a:gd name="adj1" fmla="val 16667"/>
              <a:gd name="adj2" fmla="val 0"/>
            </a:avLst>
          </a:prstGeom>
          <a:noFill/>
          <a:ln w="9525" cap="flat" cmpd="sng">
            <a:solidFill>
              <a:schemeClr val="dk1"/>
            </a:solidFill>
            <a:prstDash val="solid"/>
            <a:round/>
            <a:headEnd type="none" w="sm" len="sm"/>
            <a:tailEnd type="none" w="sm" len="sm"/>
          </a:ln>
        </p:spPr>
      </p:sp>
      <p:pic>
        <p:nvPicPr>
          <p:cNvPr id="55" name="Google Shape;55;p7"/>
          <p:cNvPicPr preferRelativeResize="0"/>
          <p:nvPr/>
        </p:nvPicPr>
        <p:blipFill rotWithShape="1">
          <a:blip r:embed="rId2">
            <a:alphaModFix/>
          </a:blip>
          <a:srcRect l="2499" r="83041"/>
          <a:stretch/>
        </p:blipFill>
        <p:spPr>
          <a:xfrm>
            <a:off x="0" y="0"/>
            <a:ext cx="1322051" cy="5143499"/>
          </a:xfrm>
          <a:prstGeom prst="rect">
            <a:avLst/>
          </a:prstGeom>
          <a:noFill/>
          <a:ln>
            <a:noFill/>
          </a:ln>
        </p:spPr>
      </p:pic>
      <p:pic>
        <p:nvPicPr>
          <p:cNvPr id="56" name="Google Shape;56;p7"/>
          <p:cNvPicPr preferRelativeResize="0"/>
          <p:nvPr/>
        </p:nvPicPr>
        <p:blipFill rotWithShape="1">
          <a:blip r:embed="rId3">
            <a:alphaModFix/>
          </a:blip>
          <a:srcRect l="65720" t="73833"/>
          <a:stretch/>
        </p:blipFill>
        <p:spPr>
          <a:xfrm rot="10800000" flipH="1">
            <a:off x="5986102" y="1"/>
            <a:ext cx="3134474" cy="1345850"/>
          </a:xfrm>
          <a:prstGeom prst="rect">
            <a:avLst/>
          </a:prstGeom>
          <a:noFill/>
          <a:ln>
            <a:noFill/>
          </a:ln>
        </p:spPr>
      </p:pic>
      <p:sp>
        <p:nvSpPr>
          <p:cNvPr id="57" name="Google Shape;57;p7"/>
          <p:cNvSpPr/>
          <p:nvPr/>
        </p:nvSpPr>
        <p:spPr>
          <a:xfrm>
            <a:off x="8499600" y="34350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8" name="Google Shape;58;p7"/>
          <p:cNvSpPr/>
          <p:nvPr/>
        </p:nvSpPr>
        <p:spPr>
          <a:xfrm>
            <a:off x="8666100" y="367600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9" name="Google Shape;59;p7"/>
          <p:cNvSpPr/>
          <p:nvPr/>
        </p:nvSpPr>
        <p:spPr>
          <a:xfrm>
            <a:off x="848475" y="4477525"/>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62" name="Google Shape;62;p8"/>
          <p:cNvPicPr preferRelativeResize="0"/>
          <p:nvPr/>
        </p:nvPicPr>
        <p:blipFill rotWithShape="1">
          <a:blip r:embed="rId2">
            <a:alphaModFix/>
          </a:blip>
          <a:srcRect l="76407" b="50624"/>
          <a:stretch/>
        </p:blipFill>
        <p:spPr>
          <a:xfrm>
            <a:off x="6986727" y="0"/>
            <a:ext cx="2157276" cy="2539575"/>
          </a:xfrm>
          <a:prstGeom prst="rect">
            <a:avLst/>
          </a:prstGeom>
          <a:noFill/>
          <a:ln>
            <a:noFill/>
          </a:ln>
        </p:spPr>
      </p:pic>
      <p:pic>
        <p:nvPicPr>
          <p:cNvPr id="63" name="Google Shape;63;p8"/>
          <p:cNvPicPr preferRelativeResize="0"/>
          <p:nvPr/>
        </p:nvPicPr>
        <p:blipFill rotWithShape="1">
          <a:blip r:embed="rId3">
            <a:alphaModFix/>
          </a:blip>
          <a:srcRect r="83041"/>
          <a:stretch/>
        </p:blipFill>
        <p:spPr>
          <a:xfrm>
            <a:off x="0" y="0"/>
            <a:ext cx="1550648" cy="5143499"/>
          </a:xfrm>
          <a:prstGeom prst="rect">
            <a:avLst/>
          </a:prstGeom>
          <a:noFill/>
          <a:ln>
            <a:noFill/>
          </a:ln>
        </p:spPr>
      </p:pic>
      <p:pic>
        <p:nvPicPr>
          <p:cNvPr id="64" name="Google Shape;64;p8"/>
          <p:cNvPicPr preferRelativeResize="0"/>
          <p:nvPr/>
        </p:nvPicPr>
        <p:blipFill rotWithShape="1">
          <a:blip r:embed="rId4">
            <a:alphaModFix/>
          </a:blip>
          <a:srcRect l="65720" t="73833"/>
          <a:stretch/>
        </p:blipFill>
        <p:spPr>
          <a:xfrm>
            <a:off x="5906425" y="3753382"/>
            <a:ext cx="3237576" cy="139011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68" name="Google Shape;68;p9"/>
          <p:cNvPicPr preferRelativeResize="0"/>
          <p:nvPr/>
        </p:nvPicPr>
        <p:blipFill rotWithShape="1">
          <a:blip r:embed="rId2">
            <a:alphaModFix/>
          </a:blip>
          <a:srcRect l="76407" b="50624"/>
          <a:stretch/>
        </p:blipFill>
        <p:spPr>
          <a:xfrm>
            <a:off x="6986727" y="0"/>
            <a:ext cx="2157276" cy="2539575"/>
          </a:xfrm>
          <a:prstGeom prst="rect">
            <a:avLst/>
          </a:prstGeom>
          <a:noFill/>
          <a:ln>
            <a:noFill/>
          </a:ln>
        </p:spPr>
      </p:pic>
      <p:pic>
        <p:nvPicPr>
          <p:cNvPr id="69" name="Google Shape;69;p9"/>
          <p:cNvPicPr preferRelativeResize="0"/>
          <p:nvPr/>
        </p:nvPicPr>
        <p:blipFill rotWithShape="1">
          <a:blip r:embed="rId3">
            <a:alphaModFix/>
          </a:blip>
          <a:srcRect r="83041"/>
          <a:stretch/>
        </p:blipFill>
        <p:spPr>
          <a:xfrm>
            <a:off x="0" y="0"/>
            <a:ext cx="1550648" cy="5143499"/>
          </a:xfrm>
          <a:prstGeom prst="rect">
            <a:avLst/>
          </a:prstGeom>
          <a:noFill/>
          <a:ln>
            <a:noFill/>
          </a:ln>
        </p:spPr>
      </p:pic>
      <p:pic>
        <p:nvPicPr>
          <p:cNvPr id="70" name="Google Shape;70;p9"/>
          <p:cNvPicPr preferRelativeResize="0"/>
          <p:nvPr/>
        </p:nvPicPr>
        <p:blipFill rotWithShape="1">
          <a:blip r:embed="rId4">
            <a:alphaModFix/>
          </a:blip>
          <a:srcRect l="65720" t="73833"/>
          <a:stretch/>
        </p:blipFill>
        <p:spPr>
          <a:xfrm>
            <a:off x="5906425" y="3753382"/>
            <a:ext cx="3237576" cy="139011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
        <p:cNvGrpSpPr/>
        <p:nvPr/>
      </p:nvGrpSpPr>
      <p:grpSpPr>
        <a:xfrm>
          <a:off x="0" y="0"/>
          <a:ext cx="0" cy="0"/>
          <a:chOff x="0" y="0"/>
          <a:chExt cx="0" cy="0"/>
        </a:xfrm>
      </p:grpSpPr>
      <p:sp>
        <p:nvSpPr>
          <p:cNvPr id="72" name="Google Shape;72;p10"/>
          <p:cNvSpPr>
            <a:spLocks noGrp="1"/>
          </p:cNvSpPr>
          <p:nvPr>
            <p:ph type="pic" idx="2"/>
          </p:nvPr>
        </p:nvSpPr>
        <p:spPr>
          <a:xfrm>
            <a:off x="-8475" y="-8225"/>
            <a:ext cx="9144000" cy="5143500"/>
          </a:xfrm>
          <a:prstGeom prst="rect">
            <a:avLst/>
          </a:prstGeom>
          <a:noFill/>
          <a:ln>
            <a:noFill/>
          </a:ln>
        </p:spPr>
      </p:sp>
      <p:sp>
        <p:nvSpPr>
          <p:cNvPr id="73" name="Google Shape;73;p10"/>
          <p:cNvSpPr txBox="1">
            <a:spLocks noGrp="1"/>
          </p:cNvSpPr>
          <p:nvPr>
            <p:ph type="title"/>
          </p:nvPr>
        </p:nvSpPr>
        <p:spPr>
          <a:xfrm>
            <a:off x="1906650" y="4161750"/>
            <a:ext cx="5330700" cy="4881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1086150" y="1393913"/>
            <a:ext cx="43557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1086150" y="3091338"/>
            <a:ext cx="4355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7" name="Google Shape;77;p11"/>
          <p:cNvSpPr>
            <a:spLocks noGrp="1"/>
          </p:cNvSpPr>
          <p:nvPr>
            <p:ph type="pic" idx="2"/>
          </p:nvPr>
        </p:nvSpPr>
        <p:spPr>
          <a:xfrm>
            <a:off x="5715000" y="849600"/>
            <a:ext cx="2187000" cy="3444300"/>
          </a:xfrm>
          <a:prstGeom prst="round2SameRect">
            <a:avLst>
              <a:gd name="adj1" fmla="val 16667"/>
              <a:gd name="adj2" fmla="val 0"/>
            </a:avLst>
          </a:prstGeom>
          <a:noFill/>
          <a:ln w="9525" cap="flat" cmpd="sng">
            <a:solidFill>
              <a:schemeClr val="dk1"/>
            </a:solidFill>
            <a:prstDash val="solid"/>
            <a:round/>
            <a:headEnd type="none" w="sm" len="sm"/>
            <a:tailEnd type="none" w="sm" len="sm"/>
          </a:ln>
        </p:spPr>
      </p:sp>
      <p:pic>
        <p:nvPicPr>
          <p:cNvPr id="78" name="Google Shape;78;p11"/>
          <p:cNvPicPr preferRelativeResize="0"/>
          <p:nvPr/>
        </p:nvPicPr>
        <p:blipFill rotWithShape="1">
          <a:blip r:embed="rId2">
            <a:alphaModFix/>
          </a:blip>
          <a:srcRect l="76407" b="50624"/>
          <a:stretch/>
        </p:blipFill>
        <p:spPr>
          <a:xfrm>
            <a:off x="6986727" y="0"/>
            <a:ext cx="2157276" cy="2539575"/>
          </a:xfrm>
          <a:prstGeom prst="rect">
            <a:avLst/>
          </a:prstGeom>
          <a:noFill/>
          <a:ln>
            <a:noFill/>
          </a:ln>
        </p:spPr>
      </p:pic>
      <p:pic>
        <p:nvPicPr>
          <p:cNvPr id="79" name="Google Shape;79;p11"/>
          <p:cNvPicPr preferRelativeResize="0"/>
          <p:nvPr/>
        </p:nvPicPr>
        <p:blipFill rotWithShape="1">
          <a:blip r:embed="rId3">
            <a:alphaModFix/>
          </a:blip>
          <a:srcRect r="83041"/>
          <a:stretch/>
        </p:blipFill>
        <p:spPr>
          <a:xfrm>
            <a:off x="0" y="0"/>
            <a:ext cx="1550648" cy="5143499"/>
          </a:xfrm>
          <a:prstGeom prst="rect">
            <a:avLst/>
          </a:prstGeom>
          <a:noFill/>
          <a:ln>
            <a:noFill/>
          </a:ln>
        </p:spPr>
      </p:pic>
      <p:pic>
        <p:nvPicPr>
          <p:cNvPr id="80" name="Google Shape;80;p11"/>
          <p:cNvPicPr preferRelativeResize="0"/>
          <p:nvPr/>
        </p:nvPicPr>
        <p:blipFill rotWithShape="1">
          <a:blip r:embed="rId4">
            <a:alphaModFix/>
          </a:blip>
          <a:srcRect l="65720" t="73833"/>
          <a:stretch/>
        </p:blipFill>
        <p:spPr>
          <a:xfrm>
            <a:off x="5906425" y="3753382"/>
            <a:ext cx="3237576" cy="139011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 /><Relationship Id="rId1" Type="http://schemas.openxmlformats.org/officeDocument/2006/relationships/slideLayout" Target="../slideLayouts/slideLayout18.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Nanum Myeongjo"/>
              <a:buNone/>
              <a:defRPr sz="3000" b="1">
                <a:solidFill>
                  <a:schemeClr val="dk1"/>
                </a:solidFill>
                <a:latin typeface="Nanum Myeongjo"/>
                <a:ea typeface="Nanum Myeongjo"/>
                <a:cs typeface="Nanum Myeongjo"/>
                <a:sym typeface="Nanum Myeongjo"/>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65" r:id="rId14"/>
    <p:sldLayoutId id="2147483666" r:id="rId15"/>
    <p:sldLayoutId id="2147483669" r:id="rId16"/>
    <p:sldLayoutId id="214748367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00" name="Google Shape;200;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6.jpeg" /></Relationships>
</file>

<file path=ppt/slides/_rels/slide10.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0.xml" /><Relationship Id="rId1" Type="http://schemas.openxmlformats.org/officeDocument/2006/relationships/slideLayout" Target="../slideLayouts/slideLayout8.xml" /><Relationship Id="rId4" Type="http://schemas.openxmlformats.org/officeDocument/2006/relationships/image" Target="../media/image11.png" /></Relationships>
</file>

<file path=ppt/slides/_rels/slide11.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notesSlide" Target="../notesSlides/notesSlide11.xml" /><Relationship Id="rId1" Type="http://schemas.openxmlformats.org/officeDocument/2006/relationships/slideLayout" Target="../slideLayouts/slideLayout15.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2.xml" /><Relationship Id="rId1" Type="http://schemas.openxmlformats.org/officeDocument/2006/relationships/slideLayout" Target="../slideLayouts/slideLayout8.xml" /></Relationships>
</file>

<file path=ppt/slides/_rels/slide1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3.xml" /><Relationship Id="rId1" Type="http://schemas.openxmlformats.org/officeDocument/2006/relationships/slideLayout" Target="../slideLayouts/slideLayout8.xml" /><Relationship Id="rId4" Type="http://schemas.openxmlformats.org/officeDocument/2006/relationships/image" Target="../media/image12.jpg" /></Relationships>
</file>

<file path=ppt/slides/_rels/slide1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4.xml" /><Relationship Id="rId1" Type="http://schemas.openxmlformats.org/officeDocument/2006/relationships/slideLayout" Target="../slideLayouts/slideLayout8.xml" /><Relationship Id="rId4" Type="http://schemas.openxmlformats.org/officeDocument/2006/relationships/image" Target="../media/image13.png" /></Relationships>
</file>

<file path=ppt/slides/_rels/slide15.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15.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16.jpg" /><Relationship Id="rId4" Type="http://schemas.openxmlformats.org/officeDocument/2006/relationships/image" Target="../media/image15.jpg" /></Relationships>
</file>

<file path=ppt/slides/_rels/slide16.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16.xml"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2.png" /></Relationships>
</file>

<file path=ppt/slides/_rels/slide17.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notesSlide" Target="../notesSlides/notesSlide17.xml" /><Relationship Id="rId1" Type="http://schemas.openxmlformats.org/officeDocument/2006/relationships/slideLayout" Target="../slideLayouts/slideLayout11.xml" /><Relationship Id="rId5" Type="http://schemas.openxmlformats.org/officeDocument/2006/relationships/image" Target="../media/image5.png" /><Relationship Id="rId4" Type="http://schemas.openxmlformats.org/officeDocument/2006/relationships/image" Target="../media/image19.png" /></Relationships>
</file>

<file path=ppt/slides/_rels/slide18.xml.rels><?xml version="1.0" encoding="UTF-8" standalone="yes"?>
<Relationships xmlns="http://schemas.openxmlformats.org/package/2006/relationships"><Relationship Id="rId3" Type="http://schemas.openxmlformats.org/officeDocument/2006/relationships/image" Target="../media/image20.jpg" /><Relationship Id="rId2" Type="http://schemas.openxmlformats.org/officeDocument/2006/relationships/notesSlide" Target="../notesSlides/notesSlide18.xml" /><Relationship Id="rId1" Type="http://schemas.openxmlformats.org/officeDocument/2006/relationships/slideLayout" Target="../slideLayouts/slideLayout11.xml" /><Relationship Id="rId4" Type="http://schemas.openxmlformats.org/officeDocument/2006/relationships/image" Target="../media/image21.png" /></Relationships>
</file>

<file path=ppt/slides/_rels/slide2.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4.xml" /><Relationship Id="rId1" Type="http://schemas.openxmlformats.org/officeDocument/2006/relationships/slideLayout" Target="../slideLayouts/slideLayout10.xml" /></Relationships>
</file>

<file path=ppt/slides/_rels/slide5.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5.xml" /><Relationship Id="rId1" Type="http://schemas.openxmlformats.org/officeDocument/2006/relationships/slideLayout" Target="../slideLayouts/slideLayout4.xml" /><Relationship Id="rId4" Type="http://schemas.openxmlformats.org/officeDocument/2006/relationships/image" Target="../media/image7.jpg"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6.xml" /><Relationship Id="rId1" Type="http://schemas.openxmlformats.org/officeDocument/2006/relationships/slideLayout" Target="../slideLayouts/slideLayout3.xml" /><Relationship Id="rId4" Type="http://schemas.openxmlformats.org/officeDocument/2006/relationships/image" Target="../media/image8.jpg" /></Relationships>
</file>

<file path=ppt/slides/_rels/slide7.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7.xml" /><Relationship Id="rId1" Type="http://schemas.openxmlformats.org/officeDocument/2006/relationships/slideLayout" Target="../slideLayouts/slideLayout3.xml" /><Relationship Id="rId4" Type="http://schemas.openxmlformats.org/officeDocument/2006/relationships/image" Target="../media/image9.jpg"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8.xml" /><Relationship Id="rId1" Type="http://schemas.openxmlformats.org/officeDocument/2006/relationships/slideLayout" Target="../slideLayouts/slideLayout13.xml" /></Relationships>
</file>

<file path=ppt/slides/_rels/slide9.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9.xml" /><Relationship Id="rId1" Type="http://schemas.openxmlformats.org/officeDocument/2006/relationships/slideLayout" Target="../slideLayouts/slideLayout14.xml" /><Relationship Id="rId4" Type="http://schemas.openxmlformats.org/officeDocument/2006/relationships/image" Target="../media/image10.jpg" /></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4C80"/>
        </a:solidFill>
        <a:effectLst/>
      </p:bgPr>
    </p:bg>
    <p:spTree>
      <p:nvGrpSpPr>
        <p:cNvPr id="1" name="Shape 207"/>
        <p:cNvGrpSpPr/>
        <p:nvPr/>
      </p:nvGrpSpPr>
      <p:grpSpPr>
        <a:xfrm>
          <a:off x="0" y="0"/>
          <a:ext cx="0" cy="0"/>
          <a:chOff x="0" y="0"/>
          <a:chExt cx="0" cy="0"/>
        </a:xfrm>
      </p:grpSpPr>
      <p:sp>
        <p:nvSpPr>
          <p:cNvPr id="208" name="Google Shape;208;p28"/>
          <p:cNvSpPr txBox="1">
            <a:spLocks noGrp="1"/>
          </p:cNvSpPr>
          <p:nvPr>
            <p:ph type="ctrTitle"/>
          </p:nvPr>
        </p:nvSpPr>
        <p:spPr>
          <a:xfrm>
            <a:off x="271220" y="1752732"/>
            <a:ext cx="5152835" cy="16380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River Erosion in Bangladesh</a:t>
            </a:r>
            <a:endParaRPr dirty="0"/>
          </a:p>
        </p:txBody>
      </p:sp>
      <p:sp>
        <p:nvSpPr>
          <p:cNvPr id="211" name="Google Shape;211;p28"/>
          <p:cNvSpPr/>
          <p:nvPr/>
        </p:nvSpPr>
        <p:spPr>
          <a:xfrm>
            <a:off x="1245150" y="36850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2" name="Google Shape;212;p28"/>
          <p:cNvSpPr/>
          <p:nvPr/>
        </p:nvSpPr>
        <p:spPr>
          <a:xfrm>
            <a:off x="4262863" y="45175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13" name="Google Shape;213;p28"/>
          <p:cNvPicPr preferRelativeResize="0"/>
          <p:nvPr/>
        </p:nvPicPr>
        <p:blipFill>
          <a:blip r:embed="rId3">
            <a:alphaModFix/>
          </a:blip>
          <a:stretch>
            <a:fillRect/>
          </a:stretch>
        </p:blipFill>
        <p:spPr>
          <a:xfrm>
            <a:off x="4918428" y="-7"/>
            <a:ext cx="752025" cy="752061"/>
          </a:xfrm>
          <a:prstGeom prst="rect">
            <a:avLst/>
          </a:prstGeom>
          <a:noFill/>
          <a:ln>
            <a:noFill/>
          </a:ln>
        </p:spPr>
      </p:pic>
      <p:pic>
        <p:nvPicPr>
          <p:cNvPr id="214" name="Google Shape;214;p28"/>
          <p:cNvPicPr preferRelativeResize="0"/>
          <p:nvPr/>
        </p:nvPicPr>
        <p:blipFill>
          <a:blip r:embed="rId3">
            <a:alphaModFix/>
          </a:blip>
          <a:stretch>
            <a:fillRect/>
          </a:stretch>
        </p:blipFill>
        <p:spPr>
          <a:xfrm>
            <a:off x="1348667" y="4345092"/>
            <a:ext cx="526775" cy="526800"/>
          </a:xfrm>
          <a:prstGeom prst="rect">
            <a:avLst/>
          </a:prstGeom>
          <a:noFill/>
          <a:ln>
            <a:noFill/>
          </a:ln>
        </p:spPr>
      </p:pic>
      <p:pic>
        <p:nvPicPr>
          <p:cNvPr id="27" name="Picture Placeholder 26">
            <a:extLst>
              <a:ext uri="{FF2B5EF4-FFF2-40B4-BE49-F238E27FC236}">
                <a16:creationId xmlns:a16="http://schemas.microsoft.com/office/drawing/2014/main" id="{EC550E4C-7AC5-E0E3-6452-8495835A86A6}"/>
              </a:ext>
            </a:extLst>
          </p:cNvPr>
          <p:cNvPicPr>
            <a:picLocks noGrp="1" noChangeAspect="1"/>
          </p:cNvPicPr>
          <p:nvPr>
            <p:ph type="pic" idx="2"/>
          </p:nvPr>
        </p:nvPicPr>
        <p:blipFill>
          <a:blip r:embed="rId4"/>
          <a:srcRect l="20297" r="20297"/>
          <a:stretch>
            <a:fillRect/>
          </a:stretch>
        </p:blipFill>
        <p:spPr>
          <a:xfrm>
            <a:off x="5126038" y="534988"/>
            <a:ext cx="3609975" cy="4057650"/>
          </a:xfr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7" name="Google Shape;337;p37"/>
          <p:cNvPicPr preferRelativeResize="0"/>
          <p:nvPr/>
        </p:nvPicPr>
        <p:blipFill>
          <a:blip r:embed="rId3">
            <a:alphaModFix/>
          </a:blip>
          <a:stretch>
            <a:fillRect/>
          </a:stretch>
        </p:blipFill>
        <p:spPr>
          <a:xfrm>
            <a:off x="5166622" y="-105327"/>
            <a:ext cx="678808" cy="700252"/>
          </a:xfrm>
          <a:prstGeom prst="rect">
            <a:avLst/>
          </a:prstGeom>
          <a:noFill/>
          <a:ln>
            <a:noFill/>
          </a:ln>
        </p:spPr>
      </p:pic>
      <p:pic>
        <p:nvPicPr>
          <p:cNvPr id="338" name="Google Shape;338;p37"/>
          <p:cNvPicPr preferRelativeResize="0"/>
          <p:nvPr/>
        </p:nvPicPr>
        <p:blipFill>
          <a:blip r:embed="rId3">
            <a:alphaModFix/>
          </a:blip>
          <a:stretch>
            <a:fillRect/>
          </a:stretch>
        </p:blipFill>
        <p:spPr>
          <a:xfrm>
            <a:off x="1348667" y="4345092"/>
            <a:ext cx="526775" cy="526800"/>
          </a:xfrm>
          <a:prstGeom prst="rect">
            <a:avLst/>
          </a:prstGeom>
          <a:noFill/>
          <a:ln>
            <a:noFill/>
          </a:ln>
        </p:spPr>
      </p:pic>
      <p:sp>
        <p:nvSpPr>
          <p:cNvPr id="339" name="Google Shape;339;p37"/>
          <p:cNvSpPr/>
          <p:nvPr/>
        </p:nvSpPr>
        <p:spPr>
          <a:xfrm>
            <a:off x="142222" y="4296165"/>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TextBox 7">
            <a:extLst>
              <a:ext uri="{FF2B5EF4-FFF2-40B4-BE49-F238E27FC236}">
                <a16:creationId xmlns:a16="http://schemas.microsoft.com/office/drawing/2014/main" id="{C6AAED00-899E-26AB-CD04-A4E9DE172A31}"/>
              </a:ext>
            </a:extLst>
          </p:cNvPr>
          <p:cNvSpPr txBox="1"/>
          <p:nvPr/>
        </p:nvSpPr>
        <p:spPr>
          <a:xfrm>
            <a:off x="167991" y="244799"/>
            <a:ext cx="5444836" cy="461665"/>
          </a:xfrm>
          <a:prstGeom prst="rect">
            <a:avLst/>
          </a:prstGeom>
          <a:noFill/>
        </p:spPr>
        <p:txBody>
          <a:bodyPr wrap="square" rtlCol="0">
            <a:spAutoFit/>
          </a:bodyPr>
          <a:lstStyle/>
          <a:p>
            <a:r>
              <a:rPr lang="en-US" sz="2400" b="1" dirty="0">
                <a:solidFill>
                  <a:schemeClr val="tx1"/>
                </a:solidFill>
                <a:latin typeface="Nanum Myeongjo" panose="020B0604020202020204" charset="-127"/>
                <a:ea typeface="Nanum Myeongjo" panose="020B0604020202020204" charset="-127"/>
              </a:rPr>
              <a:t>Bangladesh’s Erosion Affected Area</a:t>
            </a:r>
          </a:p>
        </p:txBody>
      </p:sp>
      <p:sp>
        <p:nvSpPr>
          <p:cNvPr id="2" name="Google Shape;252;p31">
            <a:extLst>
              <a:ext uri="{FF2B5EF4-FFF2-40B4-BE49-F238E27FC236}">
                <a16:creationId xmlns:a16="http://schemas.microsoft.com/office/drawing/2014/main" id="{5ADD76EB-B3FE-E821-31E8-EF8E5751AB8A}"/>
              </a:ext>
            </a:extLst>
          </p:cNvPr>
          <p:cNvSpPr txBox="1">
            <a:spLocks/>
          </p:cNvSpPr>
          <p:nvPr/>
        </p:nvSpPr>
        <p:spPr>
          <a:xfrm>
            <a:off x="493600" y="769397"/>
            <a:ext cx="4629150" cy="41615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9pPr>
          </a:lstStyle>
          <a:p>
            <a:pPr marL="0" indent="0" algn="just"/>
            <a:r>
              <a:rPr lang="en-US" dirty="0"/>
              <a:t>The map shows Bangladesh's main erosion-prone areas along major rivers</a:t>
            </a:r>
            <a:r>
              <a:rPr lang="en-US" b="1" dirty="0"/>
              <a:t>:</a:t>
            </a:r>
          </a:p>
          <a:p>
            <a:pPr marL="0" indent="0" algn="just"/>
            <a:endParaRPr lang="en-US" dirty="0"/>
          </a:p>
          <a:p>
            <a:pPr marL="285750" indent="-285750" algn="just">
              <a:buFont typeface="Arial" panose="020B0604020202020204" pitchFamily="34" charset="0"/>
              <a:buChar char="•"/>
            </a:pPr>
            <a:r>
              <a:rPr lang="en-US" b="1" dirty="0"/>
              <a:t>Jamuna River:</a:t>
            </a:r>
            <a:r>
              <a:rPr lang="en-US" dirty="0"/>
              <a:t> Affects Rangpur, </a:t>
            </a:r>
            <a:r>
              <a:rPr lang="en-US" dirty="0" err="1"/>
              <a:t>Kurigram</a:t>
            </a:r>
            <a:r>
              <a:rPr lang="en-US" dirty="0"/>
              <a:t>, Tangail.</a:t>
            </a:r>
          </a:p>
          <a:p>
            <a:pPr marL="0" indent="0" algn="just"/>
            <a:endParaRPr lang="en-US" dirty="0"/>
          </a:p>
          <a:p>
            <a:pPr marL="285750" indent="-285750" algn="just">
              <a:buFont typeface="Arial" panose="020B0604020202020204" pitchFamily="34" charset="0"/>
              <a:buChar char="•"/>
            </a:pPr>
            <a:r>
              <a:rPr lang="en-US" b="1" dirty="0"/>
              <a:t>Padma River:</a:t>
            </a:r>
            <a:r>
              <a:rPr lang="en-US" dirty="0"/>
              <a:t> Impacts areas around Dhaka.</a:t>
            </a:r>
          </a:p>
          <a:p>
            <a:pPr marL="0" indent="0" algn="just"/>
            <a:endParaRPr lang="en-US" dirty="0"/>
          </a:p>
          <a:p>
            <a:pPr marL="285750" indent="-285750" algn="just">
              <a:buFont typeface="Arial" panose="020B0604020202020204" pitchFamily="34" charset="0"/>
              <a:buChar char="•"/>
            </a:pPr>
            <a:r>
              <a:rPr lang="en-US" b="1" dirty="0"/>
              <a:t>Meghna River: </a:t>
            </a:r>
            <a:r>
              <a:rPr lang="en-US" dirty="0"/>
              <a:t>Erosion in Chandpur, Noakhali.</a:t>
            </a:r>
          </a:p>
          <a:p>
            <a:pPr marL="0" indent="0" algn="just"/>
            <a:endParaRPr lang="en-US" dirty="0"/>
          </a:p>
          <a:p>
            <a:pPr marL="285750" indent="-285750" algn="just">
              <a:buFont typeface="Arial" panose="020B0604020202020204" pitchFamily="34" charset="0"/>
              <a:buChar char="•"/>
            </a:pPr>
            <a:r>
              <a:rPr lang="en-US" b="1" dirty="0"/>
              <a:t>Southern Coastal Areas:</a:t>
            </a:r>
            <a:r>
              <a:rPr lang="en-US" dirty="0"/>
              <a:t> Barisal, Patuakhali face severe erosion.</a:t>
            </a:r>
          </a:p>
          <a:p>
            <a:pPr marL="0" indent="0" algn="just"/>
            <a:endParaRPr lang="en-US" dirty="0"/>
          </a:p>
          <a:p>
            <a:pPr marL="0" indent="0" algn="just"/>
            <a:r>
              <a:rPr lang="en-US" dirty="0"/>
              <a:t>These areas experience significant land loss and displacement of communities.</a:t>
            </a:r>
          </a:p>
        </p:txBody>
      </p:sp>
      <p:sp>
        <p:nvSpPr>
          <p:cNvPr id="3" name="TextBox 2">
            <a:extLst>
              <a:ext uri="{FF2B5EF4-FFF2-40B4-BE49-F238E27FC236}">
                <a16:creationId xmlns:a16="http://schemas.microsoft.com/office/drawing/2014/main" id="{803685BB-1A81-229D-6283-6A9D82E46FF0}"/>
              </a:ext>
            </a:extLst>
          </p:cNvPr>
          <p:cNvSpPr txBox="1"/>
          <p:nvPr/>
        </p:nvSpPr>
        <p:spPr>
          <a:xfrm>
            <a:off x="8539566" y="82504"/>
            <a:ext cx="449451" cy="369332"/>
          </a:xfrm>
          <a:prstGeom prst="rect">
            <a:avLst/>
          </a:prstGeom>
          <a:noFill/>
        </p:spPr>
        <p:txBody>
          <a:bodyPr wrap="square" rtlCol="0">
            <a:spAutoFit/>
          </a:bodyPr>
          <a:lstStyle/>
          <a:p>
            <a:r>
              <a:rPr lang="en-US" sz="1800" dirty="0">
                <a:solidFill>
                  <a:schemeClr val="tx1"/>
                </a:solidFill>
              </a:rPr>
              <a:t>09</a:t>
            </a:r>
          </a:p>
        </p:txBody>
      </p:sp>
      <p:sp>
        <p:nvSpPr>
          <p:cNvPr id="4" name="Google Shape;339;p37">
            <a:extLst>
              <a:ext uri="{FF2B5EF4-FFF2-40B4-BE49-F238E27FC236}">
                <a16:creationId xmlns:a16="http://schemas.microsoft.com/office/drawing/2014/main" id="{019ADFCC-1C96-C4EF-54F0-5E5FAD3B6503}"/>
              </a:ext>
            </a:extLst>
          </p:cNvPr>
          <p:cNvSpPr/>
          <p:nvPr/>
        </p:nvSpPr>
        <p:spPr>
          <a:xfrm>
            <a:off x="4721801" y="4077792"/>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6" name="Picture 5">
            <a:extLst>
              <a:ext uri="{FF2B5EF4-FFF2-40B4-BE49-F238E27FC236}">
                <a16:creationId xmlns:a16="http://schemas.microsoft.com/office/drawing/2014/main" id="{37B8D2E5-40D5-B8C4-6722-CB205DCFCFA4}"/>
              </a:ext>
            </a:extLst>
          </p:cNvPr>
          <p:cNvPicPr>
            <a:picLocks noChangeAspect="1"/>
          </p:cNvPicPr>
          <p:nvPr/>
        </p:nvPicPr>
        <p:blipFill>
          <a:blip r:embed="rId4"/>
          <a:stretch>
            <a:fillRect/>
          </a:stretch>
        </p:blipFill>
        <p:spPr>
          <a:xfrm>
            <a:off x="5327072" y="376023"/>
            <a:ext cx="3489909" cy="4395788"/>
          </a:xfrm>
          <a:prstGeom prst="rect">
            <a:avLst/>
          </a:prstGeom>
        </p:spPr>
      </p:pic>
      <p:sp>
        <p:nvSpPr>
          <p:cNvPr id="9" name="Google Shape;225;p29">
            <a:extLst>
              <a:ext uri="{FF2B5EF4-FFF2-40B4-BE49-F238E27FC236}">
                <a16:creationId xmlns:a16="http://schemas.microsoft.com/office/drawing/2014/main" id="{0480EFE8-A522-07B0-F5AA-AE0BFBDC7F19}"/>
              </a:ext>
            </a:extLst>
          </p:cNvPr>
          <p:cNvSpPr/>
          <p:nvPr/>
        </p:nvSpPr>
        <p:spPr>
          <a:xfrm>
            <a:off x="175628" y="1495737"/>
            <a:ext cx="291871" cy="256863"/>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339;p37">
            <a:extLst>
              <a:ext uri="{FF2B5EF4-FFF2-40B4-BE49-F238E27FC236}">
                <a16:creationId xmlns:a16="http://schemas.microsoft.com/office/drawing/2014/main" id="{C42B7206-EDB2-0883-13D8-FDD29ED3327C}"/>
              </a:ext>
            </a:extLst>
          </p:cNvPr>
          <p:cNvSpPr/>
          <p:nvPr/>
        </p:nvSpPr>
        <p:spPr>
          <a:xfrm>
            <a:off x="3049436" y="2020568"/>
            <a:ext cx="185600" cy="16845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20" name="Google Shape;320;p36"/>
          <p:cNvSpPr txBox="1">
            <a:spLocks noGrp="1"/>
          </p:cNvSpPr>
          <p:nvPr>
            <p:ph type="title"/>
          </p:nvPr>
        </p:nvSpPr>
        <p:spPr>
          <a:xfrm>
            <a:off x="399225" y="183572"/>
            <a:ext cx="64726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The major rivers responsible for River Erosion</a:t>
            </a:r>
            <a:endParaRPr sz="2400" dirty="0"/>
          </a:p>
        </p:txBody>
      </p:sp>
      <p:sp>
        <p:nvSpPr>
          <p:cNvPr id="327" name="Google Shape;327;p36"/>
          <p:cNvSpPr/>
          <p:nvPr/>
        </p:nvSpPr>
        <p:spPr>
          <a:xfrm>
            <a:off x="315975" y="87615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aphicFrame>
        <p:nvGraphicFramePr>
          <p:cNvPr id="27" name="Diagram 26">
            <a:extLst>
              <a:ext uri="{FF2B5EF4-FFF2-40B4-BE49-F238E27FC236}">
                <a16:creationId xmlns:a16="http://schemas.microsoft.com/office/drawing/2014/main" id="{C77FE30D-4BDE-3160-1CBB-BC30BF13629B}"/>
              </a:ext>
            </a:extLst>
          </p:cNvPr>
          <p:cNvGraphicFramePr/>
          <p:nvPr>
            <p:extLst>
              <p:ext uri="{D42A27DB-BD31-4B8C-83A1-F6EECF244321}">
                <p14:modId xmlns:p14="http://schemas.microsoft.com/office/powerpoint/2010/main" val="2302975582"/>
              </p:ext>
            </p:extLst>
          </p:nvPr>
        </p:nvGraphicFramePr>
        <p:xfrm>
          <a:off x="1788968" y="1721180"/>
          <a:ext cx="5566064" cy="3238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TextBox 27">
            <a:extLst>
              <a:ext uri="{FF2B5EF4-FFF2-40B4-BE49-F238E27FC236}">
                <a16:creationId xmlns:a16="http://schemas.microsoft.com/office/drawing/2014/main" id="{DDD183B7-C78B-95BD-7EB1-2DE9B9CAD0DF}"/>
              </a:ext>
            </a:extLst>
          </p:cNvPr>
          <p:cNvSpPr txBox="1"/>
          <p:nvPr/>
        </p:nvSpPr>
        <p:spPr>
          <a:xfrm>
            <a:off x="565603" y="678837"/>
            <a:ext cx="4678343" cy="1292662"/>
          </a:xfrm>
          <a:prstGeom prst="rect">
            <a:avLst/>
          </a:prstGeom>
          <a:noFill/>
        </p:spPr>
        <p:txBody>
          <a:bodyPr wrap="square" lIns="91440" tIns="45720" rIns="91440" bIns="45720" rtlCol="0" anchor="t">
            <a:spAutoFit/>
          </a:bodyPr>
          <a:lstStyle/>
          <a:p>
            <a:r>
              <a:rPr lang="en-US" sz="1600" b="1" dirty="0">
                <a:solidFill>
                  <a:schemeClr val="tx1"/>
                </a:solidFill>
              </a:rPr>
              <a:t>Vulnerable Rivers: </a:t>
            </a:r>
          </a:p>
          <a:p>
            <a:r>
              <a:rPr lang="en-US" sz="1600" dirty="0">
                <a:solidFill>
                  <a:schemeClr val="tx1"/>
                </a:solidFill>
              </a:rPr>
              <a:t>   </a:t>
            </a:r>
          </a:p>
          <a:p>
            <a:r>
              <a:rPr lang="en-US" sz="1600" dirty="0">
                <a:solidFill>
                  <a:schemeClr val="tx1"/>
                </a:solidFill>
              </a:rPr>
              <a:t>   According to </a:t>
            </a:r>
            <a:r>
              <a:rPr lang="en-US" sz="1600" dirty="0" err="1">
                <a:solidFill>
                  <a:schemeClr val="tx1"/>
                </a:solidFill>
              </a:rPr>
              <a:t>Banglapedia</a:t>
            </a:r>
            <a:r>
              <a:rPr lang="en-US" sz="1600" dirty="0">
                <a:solidFill>
                  <a:schemeClr val="tx1"/>
                </a:solidFill>
              </a:rPr>
              <a:t>, The following rivers</a:t>
            </a:r>
          </a:p>
          <a:p>
            <a:r>
              <a:rPr lang="en-US" sz="1600" dirty="0">
                <a:solidFill>
                  <a:schemeClr val="tx1"/>
                </a:solidFill>
              </a:rPr>
              <a:t>      are vulnerable for bank erosion.</a:t>
            </a:r>
          </a:p>
          <a:p>
            <a:endParaRPr lang="en-US" dirty="0"/>
          </a:p>
        </p:txBody>
      </p:sp>
      <p:sp>
        <p:nvSpPr>
          <p:cNvPr id="2" name="TextBox 1">
            <a:extLst>
              <a:ext uri="{FF2B5EF4-FFF2-40B4-BE49-F238E27FC236}">
                <a16:creationId xmlns:a16="http://schemas.microsoft.com/office/drawing/2014/main" id="{D28A1C59-0C41-2F35-DFC5-681FCD6CFF9A}"/>
              </a:ext>
            </a:extLst>
          </p:cNvPr>
          <p:cNvSpPr txBox="1"/>
          <p:nvPr/>
        </p:nvSpPr>
        <p:spPr>
          <a:xfrm>
            <a:off x="8539566" y="82504"/>
            <a:ext cx="449451" cy="369332"/>
          </a:xfrm>
          <a:prstGeom prst="rect">
            <a:avLst/>
          </a:prstGeom>
          <a:noFill/>
        </p:spPr>
        <p:txBody>
          <a:bodyPr wrap="square" rtlCol="0">
            <a:spAutoFit/>
          </a:bodyPr>
          <a:lstStyle/>
          <a:p>
            <a:r>
              <a:rPr lang="en-US" sz="1800" dirty="0">
                <a:solidFill>
                  <a:schemeClr val="tx1"/>
                </a:solidFill>
              </a:rPr>
              <a:t>10</a:t>
            </a:r>
          </a:p>
        </p:txBody>
      </p:sp>
      <p:sp>
        <p:nvSpPr>
          <p:cNvPr id="3" name="Google Shape;225;p29">
            <a:extLst>
              <a:ext uri="{FF2B5EF4-FFF2-40B4-BE49-F238E27FC236}">
                <a16:creationId xmlns:a16="http://schemas.microsoft.com/office/drawing/2014/main" id="{8B2594C4-7CA7-CE0F-CC6F-A12D4F64CE2C}"/>
              </a:ext>
            </a:extLst>
          </p:cNvPr>
          <p:cNvSpPr/>
          <p:nvPr/>
        </p:nvSpPr>
        <p:spPr>
          <a:xfrm>
            <a:off x="798752" y="2466764"/>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25;p29">
            <a:extLst>
              <a:ext uri="{FF2B5EF4-FFF2-40B4-BE49-F238E27FC236}">
                <a16:creationId xmlns:a16="http://schemas.microsoft.com/office/drawing/2014/main" id="{0BAE4CE0-2FEA-27BA-708A-6782E96D5BDB}"/>
              </a:ext>
            </a:extLst>
          </p:cNvPr>
          <p:cNvSpPr/>
          <p:nvPr/>
        </p:nvSpPr>
        <p:spPr>
          <a:xfrm>
            <a:off x="7013698" y="876150"/>
            <a:ext cx="341334" cy="291011"/>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39;p37">
            <a:extLst>
              <a:ext uri="{FF2B5EF4-FFF2-40B4-BE49-F238E27FC236}">
                <a16:creationId xmlns:a16="http://schemas.microsoft.com/office/drawing/2014/main" id="{BF94A4B0-995B-F884-50DA-9A518F1E235E}"/>
              </a:ext>
            </a:extLst>
          </p:cNvPr>
          <p:cNvSpPr/>
          <p:nvPr/>
        </p:nvSpPr>
        <p:spPr>
          <a:xfrm>
            <a:off x="7281315" y="3206904"/>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6" name="Google Shape;213;p28">
            <a:extLst>
              <a:ext uri="{FF2B5EF4-FFF2-40B4-BE49-F238E27FC236}">
                <a16:creationId xmlns:a16="http://schemas.microsoft.com/office/drawing/2014/main" id="{F26BD4D0-C542-58ED-3CF0-DA22A2F33D5A}"/>
              </a:ext>
            </a:extLst>
          </p:cNvPr>
          <p:cNvPicPr preferRelativeResize="0"/>
          <p:nvPr/>
        </p:nvPicPr>
        <p:blipFill>
          <a:blip r:embed="rId8">
            <a:alphaModFix/>
          </a:blip>
          <a:stretch>
            <a:fillRect/>
          </a:stretch>
        </p:blipFill>
        <p:spPr>
          <a:xfrm>
            <a:off x="1135506" y="3851756"/>
            <a:ext cx="752025" cy="752061"/>
          </a:xfrm>
          <a:prstGeom prst="rect">
            <a:avLst/>
          </a:prstGeom>
          <a:noFill/>
          <a:ln>
            <a:noFill/>
          </a:ln>
        </p:spPr>
      </p:pic>
      <p:pic>
        <p:nvPicPr>
          <p:cNvPr id="7" name="Google Shape;213;p28">
            <a:extLst>
              <a:ext uri="{FF2B5EF4-FFF2-40B4-BE49-F238E27FC236}">
                <a16:creationId xmlns:a16="http://schemas.microsoft.com/office/drawing/2014/main" id="{6ED1A9EE-9730-ACE7-A0F4-A7CBAEE00105}"/>
              </a:ext>
            </a:extLst>
          </p:cNvPr>
          <p:cNvPicPr preferRelativeResize="0"/>
          <p:nvPr/>
        </p:nvPicPr>
        <p:blipFill>
          <a:blip r:embed="rId8">
            <a:alphaModFix/>
          </a:blip>
          <a:stretch>
            <a:fillRect/>
          </a:stretch>
        </p:blipFill>
        <p:spPr>
          <a:xfrm>
            <a:off x="7787541" y="2134787"/>
            <a:ext cx="557707" cy="52663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4" name="Google Shape;334;p37"/>
          <p:cNvSpPr/>
          <p:nvPr/>
        </p:nvSpPr>
        <p:spPr>
          <a:xfrm>
            <a:off x="1245150" y="36850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5" name="Google Shape;335;p37"/>
          <p:cNvSpPr/>
          <p:nvPr/>
        </p:nvSpPr>
        <p:spPr>
          <a:xfrm>
            <a:off x="893950" y="657949"/>
            <a:ext cx="267300" cy="267300"/>
          </a:xfrm>
          <a:prstGeom prst="star4">
            <a:avLst>
              <a:gd name="adj" fmla="val 12500"/>
            </a:avLst>
          </a:prstGeom>
          <a:solidFill>
            <a:srgbClr val="EBD47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6" name="Google Shape;336;p37"/>
          <p:cNvSpPr/>
          <p:nvPr/>
        </p:nvSpPr>
        <p:spPr>
          <a:xfrm>
            <a:off x="4262863" y="45175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37" name="Google Shape;337;p37"/>
          <p:cNvPicPr preferRelativeResize="0"/>
          <p:nvPr/>
        </p:nvPicPr>
        <p:blipFill>
          <a:blip r:embed="rId3">
            <a:alphaModFix/>
          </a:blip>
          <a:stretch>
            <a:fillRect/>
          </a:stretch>
        </p:blipFill>
        <p:spPr>
          <a:xfrm>
            <a:off x="4918428" y="-7"/>
            <a:ext cx="752025" cy="752061"/>
          </a:xfrm>
          <a:prstGeom prst="rect">
            <a:avLst/>
          </a:prstGeom>
          <a:noFill/>
          <a:ln>
            <a:noFill/>
          </a:ln>
        </p:spPr>
      </p:pic>
      <p:pic>
        <p:nvPicPr>
          <p:cNvPr id="338" name="Google Shape;338;p37"/>
          <p:cNvPicPr preferRelativeResize="0"/>
          <p:nvPr/>
        </p:nvPicPr>
        <p:blipFill>
          <a:blip r:embed="rId3">
            <a:alphaModFix/>
          </a:blip>
          <a:stretch>
            <a:fillRect/>
          </a:stretch>
        </p:blipFill>
        <p:spPr>
          <a:xfrm>
            <a:off x="1348667" y="4345092"/>
            <a:ext cx="526775" cy="526800"/>
          </a:xfrm>
          <a:prstGeom prst="rect">
            <a:avLst/>
          </a:prstGeom>
          <a:noFill/>
          <a:ln>
            <a:noFill/>
          </a:ln>
        </p:spPr>
      </p:pic>
      <p:sp>
        <p:nvSpPr>
          <p:cNvPr id="339" name="Google Shape;339;p37"/>
          <p:cNvSpPr/>
          <p:nvPr/>
        </p:nvSpPr>
        <p:spPr>
          <a:xfrm>
            <a:off x="5504554" y="4663650"/>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302;p35">
            <a:extLst>
              <a:ext uri="{FF2B5EF4-FFF2-40B4-BE49-F238E27FC236}">
                <a16:creationId xmlns:a16="http://schemas.microsoft.com/office/drawing/2014/main" id="{E98F6020-D5CD-D7B7-3430-189D269E6B9A}"/>
              </a:ext>
            </a:extLst>
          </p:cNvPr>
          <p:cNvSpPr txBox="1">
            <a:spLocks noGrp="1"/>
          </p:cNvSpPr>
          <p:nvPr>
            <p:ph type="title"/>
          </p:nvPr>
        </p:nvSpPr>
        <p:spPr>
          <a:xfrm>
            <a:off x="469927" y="212550"/>
            <a:ext cx="5139825" cy="572700"/>
          </a:xfrm>
          <a:prstGeom prst="rect">
            <a:avLst/>
          </a:prstGeom>
        </p:spPr>
        <p:txBody>
          <a:bodyPr spcFirstLastPara="1" wrap="square" lIns="91425" tIns="91425" rIns="91425" bIns="91425" anchor="t" anchorCtr="0">
            <a:noAutofit/>
          </a:bodyPr>
          <a:lstStyle/>
          <a:p>
            <a:pPr algn="l"/>
            <a:r>
              <a:rPr lang="en-US" sz="2400" dirty="0"/>
              <a:t>Factor that Accelerate River  Erosion</a:t>
            </a:r>
            <a:br>
              <a:rPr lang="en-US" sz="2800" dirty="0"/>
            </a:br>
            <a:endParaRPr sz="2800" dirty="0"/>
          </a:p>
        </p:txBody>
      </p:sp>
      <p:sp>
        <p:nvSpPr>
          <p:cNvPr id="3" name="TextBox 2">
            <a:extLst>
              <a:ext uri="{FF2B5EF4-FFF2-40B4-BE49-F238E27FC236}">
                <a16:creationId xmlns:a16="http://schemas.microsoft.com/office/drawing/2014/main" id="{C50FD7F4-FCDE-0D48-CCAF-91D1FF5AB3AD}"/>
              </a:ext>
            </a:extLst>
          </p:cNvPr>
          <p:cNvSpPr txBox="1"/>
          <p:nvPr/>
        </p:nvSpPr>
        <p:spPr>
          <a:xfrm>
            <a:off x="847544" y="833954"/>
            <a:ext cx="6296973" cy="2523768"/>
          </a:xfrm>
          <a:prstGeom prst="rect">
            <a:avLst/>
          </a:prstGeom>
          <a:noFill/>
        </p:spPr>
        <p:txBody>
          <a:bodyPr wrap="square" lIns="91440" tIns="45720" rIns="91440" bIns="45720" rtlCol="0" anchor="t">
            <a:spAutoFit/>
          </a:bodyPr>
          <a:lstStyle/>
          <a:p>
            <a:pPr marL="285750" indent="-285750">
              <a:buClr>
                <a:schemeClr val="tx1"/>
              </a:buClr>
              <a:buFont typeface="Arial" panose="020B0604020202020204" pitchFamily="34" charset="0"/>
              <a:buChar char="•"/>
            </a:pPr>
            <a:endParaRPr lang="en-US" sz="1600" dirty="0">
              <a:solidFill>
                <a:schemeClr val="tx1"/>
              </a:solidFill>
            </a:endParaRPr>
          </a:p>
          <a:p>
            <a:pPr marL="285750" indent="-285750">
              <a:buClr>
                <a:schemeClr val="tx1"/>
              </a:buClr>
              <a:buFont typeface="Arial" panose="020B0604020202020204" pitchFamily="34" charset="0"/>
              <a:buChar char="•"/>
            </a:pPr>
            <a:r>
              <a:rPr lang="en-US" sz="1600" dirty="0">
                <a:solidFill>
                  <a:schemeClr val="tx1"/>
                </a:solidFill>
              </a:rPr>
              <a:t>Stream bed lowering or in fill.</a:t>
            </a:r>
          </a:p>
          <a:p>
            <a:pPr marL="285750" indent="-285750">
              <a:buClr>
                <a:schemeClr val="tx1"/>
              </a:buClr>
              <a:buFont typeface="Arial" panose="020B0604020202020204" pitchFamily="34" charset="0"/>
              <a:buChar char="•"/>
            </a:pPr>
            <a:r>
              <a:rPr lang="en-US" sz="1600" dirty="0">
                <a:solidFill>
                  <a:schemeClr val="tx1"/>
                </a:solidFill>
              </a:rPr>
              <a:t>Flooding of bank soils followed by rapid drops in flow.</a:t>
            </a:r>
          </a:p>
          <a:p>
            <a:pPr marL="285750" indent="-285750">
              <a:buClr>
                <a:schemeClr val="tx1"/>
              </a:buClr>
              <a:buFont typeface="Arial" panose="020B0604020202020204" pitchFamily="34" charset="0"/>
              <a:buChar char="•"/>
            </a:pPr>
            <a:r>
              <a:rPr lang="en-US" sz="1600" dirty="0">
                <a:solidFill>
                  <a:schemeClr val="tx1"/>
                </a:solidFill>
              </a:rPr>
              <a:t>Saturation of banks from off-stream source.</a:t>
            </a:r>
          </a:p>
          <a:p>
            <a:pPr marL="285750" indent="-285750">
              <a:buClr>
                <a:schemeClr val="tx1"/>
              </a:buClr>
              <a:buFont typeface="Arial" panose="020B0604020202020204" pitchFamily="34" charset="0"/>
              <a:buChar char="•"/>
            </a:pPr>
            <a:r>
              <a:rPr lang="en-US" sz="1600" dirty="0">
                <a:solidFill>
                  <a:schemeClr val="tx1"/>
                </a:solidFill>
              </a:rPr>
              <a:t>Redirection and acceleration of flow within the channel.</a:t>
            </a:r>
          </a:p>
          <a:p>
            <a:pPr marL="285750" indent="-285750">
              <a:buClr>
                <a:schemeClr val="tx1"/>
              </a:buClr>
              <a:buFont typeface="Arial" panose="020B0604020202020204" pitchFamily="34" charset="0"/>
              <a:buChar char="•"/>
            </a:pPr>
            <a:r>
              <a:rPr lang="en-US" sz="1600" dirty="0">
                <a:solidFill>
                  <a:schemeClr val="tx1"/>
                </a:solidFill>
              </a:rPr>
              <a:t>Poor Soil Drainage.</a:t>
            </a:r>
          </a:p>
          <a:p>
            <a:pPr marL="285750" indent="-285750">
              <a:buClr>
                <a:schemeClr val="tx1"/>
              </a:buClr>
              <a:buFont typeface="Arial" panose="020B0604020202020204" pitchFamily="34" charset="0"/>
              <a:buChar char="•"/>
            </a:pPr>
            <a:r>
              <a:rPr lang="en-US" sz="1600" dirty="0">
                <a:solidFill>
                  <a:schemeClr val="tx1"/>
                </a:solidFill>
              </a:rPr>
              <a:t>Wave Action.</a:t>
            </a:r>
          </a:p>
          <a:p>
            <a:pPr marL="285750" indent="-285750">
              <a:buClr>
                <a:schemeClr val="tx1"/>
              </a:buClr>
              <a:buFont typeface="Arial" panose="020B0604020202020204" pitchFamily="34" charset="0"/>
              <a:buChar char="•"/>
            </a:pPr>
            <a:r>
              <a:rPr lang="en-US" sz="1600" dirty="0">
                <a:solidFill>
                  <a:schemeClr val="tx1"/>
                </a:solidFill>
              </a:rPr>
              <a:t>Excessive Sand/Gravel Extraction.</a:t>
            </a:r>
          </a:p>
          <a:p>
            <a:pPr marL="285750" indent="-285750">
              <a:buClr>
                <a:schemeClr val="tx1"/>
              </a:buClr>
              <a:buFont typeface="Arial" panose="020B0604020202020204" pitchFamily="34" charset="0"/>
              <a:buChar char="•"/>
            </a:pPr>
            <a:r>
              <a:rPr lang="en-US" sz="1600" dirty="0">
                <a:solidFill>
                  <a:schemeClr val="tx1"/>
                </a:solidFill>
              </a:rPr>
              <a:t>Intense Water from Rainfall.</a:t>
            </a:r>
          </a:p>
          <a:p>
            <a:pPr marL="285750" indent="-285750">
              <a:buClr>
                <a:schemeClr val="tx1"/>
              </a:buClr>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9CAE7EC5-C498-C558-A9F8-E407FC1484C2}"/>
              </a:ext>
            </a:extLst>
          </p:cNvPr>
          <p:cNvSpPr txBox="1"/>
          <p:nvPr/>
        </p:nvSpPr>
        <p:spPr>
          <a:xfrm>
            <a:off x="8539566" y="82504"/>
            <a:ext cx="449451" cy="369332"/>
          </a:xfrm>
          <a:prstGeom prst="rect">
            <a:avLst/>
          </a:prstGeom>
          <a:noFill/>
        </p:spPr>
        <p:txBody>
          <a:bodyPr wrap="square" rtlCol="0">
            <a:spAutoFit/>
          </a:bodyPr>
          <a:lstStyle/>
          <a:p>
            <a:r>
              <a:rPr lang="en-US" sz="1800" dirty="0">
                <a:solidFill>
                  <a:schemeClr val="tx1"/>
                </a:solidFill>
              </a:rPr>
              <a:t>11</a:t>
            </a:r>
          </a:p>
        </p:txBody>
      </p:sp>
      <p:sp>
        <p:nvSpPr>
          <p:cNvPr id="5" name="Google Shape;225;p29">
            <a:extLst>
              <a:ext uri="{FF2B5EF4-FFF2-40B4-BE49-F238E27FC236}">
                <a16:creationId xmlns:a16="http://schemas.microsoft.com/office/drawing/2014/main" id="{1A0D5AA0-5EAA-0A50-4DBA-E0A277F4FF23}"/>
              </a:ext>
            </a:extLst>
          </p:cNvPr>
          <p:cNvSpPr/>
          <p:nvPr/>
        </p:nvSpPr>
        <p:spPr>
          <a:xfrm>
            <a:off x="3356098" y="3925008"/>
            <a:ext cx="360975" cy="349626"/>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225;p29">
            <a:extLst>
              <a:ext uri="{FF2B5EF4-FFF2-40B4-BE49-F238E27FC236}">
                <a16:creationId xmlns:a16="http://schemas.microsoft.com/office/drawing/2014/main" id="{334F6CCF-E666-D347-754D-805FE7211842}"/>
              </a:ext>
            </a:extLst>
          </p:cNvPr>
          <p:cNvSpPr/>
          <p:nvPr/>
        </p:nvSpPr>
        <p:spPr>
          <a:xfrm>
            <a:off x="7048804" y="1683779"/>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213;p28">
            <a:extLst>
              <a:ext uri="{FF2B5EF4-FFF2-40B4-BE49-F238E27FC236}">
                <a16:creationId xmlns:a16="http://schemas.microsoft.com/office/drawing/2014/main" id="{88371EBD-1BBE-A437-3BCB-6D7ACE359C58}"/>
              </a:ext>
            </a:extLst>
          </p:cNvPr>
          <p:cNvPicPr preferRelativeResize="0"/>
          <p:nvPr/>
        </p:nvPicPr>
        <p:blipFill>
          <a:blip r:embed="rId3">
            <a:alphaModFix/>
          </a:blip>
          <a:stretch>
            <a:fillRect/>
          </a:stretch>
        </p:blipFill>
        <p:spPr>
          <a:xfrm>
            <a:off x="7787541" y="3230129"/>
            <a:ext cx="752025" cy="752061"/>
          </a:xfrm>
          <a:prstGeom prst="rect">
            <a:avLst/>
          </a:prstGeom>
          <a:noFill/>
          <a:ln>
            <a:noFill/>
          </a:ln>
        </p:spPr>
      </p:pic>
    </p:spTree>
    <p:extLst>
      <p:ext uri="{BB962C8B-B14F-4D97-AF65-F5344CB8AC3E}">
        <p14:creationId xmlns:p14="http://schemas.microsoft.com/office/powerpoint/2010/main" val="93221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5" name="Google Shape;335;p37"/>
          <p:cNvSpPr/>
          <p:nvPr/>
        </p:nvSpPr>
        <p:spPr>
          <a:xfrm>
            <a:off x="893950" y="657949"/>
            <a:ext cx="267300" cy="267300"/>
          </a:xfrm>
          <a:prstGeom prst="star4">
            <a:avLst>
              <a:gd name="adj" fmla="val 12500"/>
            </a:avLst>
          </a:prstGeom>
          <a:solidFill>
            <a:srgbClr val="EBD47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37" name="Google Shape;337;p37"/>
          <p:cNvPicPr preferRelativeResize="0"/>
          <p:nvPr/>
        </p:nvPicPr>
        <p:blipFill>
          <a:blip r:embed="rId3">
            <a:alphaModFix/>
          </a:blip>
          <a:stretch>
            <a:fillRect/>
          </a:stretch>
        </p:blipFill>
        <p:spPr>
          <a:xfrm>
            <a:off x="4918428" y="-7"/>
            <a:ext cx="752025" cy="752061"/>
          </a:xfrm>
          <a:prstGeom prst="rect">
            <a:avLst/>
          </a:prstGeom>
          <a:noFill/>
          <a:ln>
            <a:noFill/>
          </a:ln>
        </p:spPr>
      </p:pic>
      <p:pic>
        <p:nvPicPr>
          <p:cNvPr id="338" name="Google Shape;338;p37"/>
          <p:cNvPicPr preferRelativeResize="0"/>
          <p:nvPr/>
        </p:nvPicPr>
        <p:blipFill>
          <a:blip r:embed="rId3">
            <a:alphaModFix/>
          </a:blip>
          <a:stretch>
            <a:fillRect/>
          </a:stretch>
        </p:blipFill>
        <p:spPr>
          <a:xfrm>
            <a:off x="1348667" y="4345092"/>
            <a:ext cx="526775" cy="526800"/>
          </a:xfrm>
          <a:prstGeom prst="rect">
            <a:avLst/>
          </a:prstGeom>
          <a:noFill/>
          <a:ln>
            <a:noFill/>
          </a:ln>
        </p:spPr>
      </p:pic>
      <p:sp>
        <p:nvSpPr>
          <p:cNvPr id="339" name="Google Shape;339;p37"/>
          <p:cNvSpPr/>
          <p:nvPr/>
        </p:nvSpPr>
        <p:spPr>
          <a:xfrm>
            <a:off x="5504554" y="4663650"/>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302;p35">
            <a:extLst>
              <a:ext uri="{FF2B5EF4-FFF2-40B4-BE49-F238E27FC236}">
                <a16:creationId xmlns:a16="http://schemas.microsoft.com/office/drawing/2014/main" id="{1E90C280-FD43-7C7A-403A-85CD7D6C3A24}"/>
              </a:ext>
            </a:extLst>
          </p:cNvPr>
          <p:cNvSpPr txBox="1">
            <a:spLocks noGrp="1"/>
          </p:cNvSpPr>
          <p:nvPr>
            <p:ph type="title"/>
          </p:nvPr>
        </p:nvSpPr>
        <p:spPr>
          <a:xfrm>
            <a:off x="477899" y="281289"/>
            <a:ext cx="689271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sz="2800" dirty="0"/>
            </a:br>
            <a:endParaRPr sz="2800" dirty="0"/>
          </a:p>
        </p:txBody>
      </p:sp>
      <p:sp>
        <p:nvSpPr>
          <p:cNvPr id="3" name="Google Shape;302;p35">
            <a:extLst>
              <a:ext uri="{FF2B5EF4-FFF2-40B4-BE49-F238E27FC236}">
                <a16:creationId xmlns:a16="http://schemas.microsoft.com/office/drawing/2014/main" id="{C6C41E54-70F0-8C89-364B-D5E7F2F00132}"/>
              </a:ext>
            </a:extLst>
          </p:cNvPr>
          <p:cNvSpPr txBox="1">
            <a:spLocks/>
          </p:cNvSpPr>
          <p:nvPr/>
        </p:nvSpPr>
        <p:spPr>
          <a:xfrm>
            <a:off x="308844" y="167179"/>
            <a:ext cx="56943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Nanum Myeongjo"/>
              <a:buNone/>
              <a:defRPr sz="6000" b="1" i="0" u="none" strike="noStrike" cap="none">
                <a:solidFill>
                  <a:schemeClr val="accent1"/>
                </a:solidFill>
                <a:latin typeface="Nanum Myeongjo"/>
                <a:ea typeface="Nanum Myeongjo"/>
                <a:cs typeface="Nanum Myeongjo"/>
                <a:sym typeface="Nanum Myeongjo"/>
              </a:defRPr>
            </a:lvl1pPr>
            <a:lvl2pPr marR="0" lvl="1"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9pPr>
          </a:lstStyle>
          <a:p>
            <a:pPr algn="l"/>
            <a:r>
              <a:rPr lang="en-US" sz="2400" dirty="0"/>
              <a:t>River Bank Erosion Losses in Bangladesh</a:t>
            </a:r>
            <a:br>
              <a:rPr lang="en-US" sz="2800" dirty="0"/>
            </a:br>
            <a:endParaRPr lang="en-US" sz="2800" dirty="0"/>
          </a:p>
        </p:txBody>
      </p:sp>
      <p:sp>
        <p:nvSpPr>
          <p:cNvPr id="5" name="TextBox 4">
            <a:extLst>
              <a:ext uri="{FF2B5EF4-FFF2-40B4-BE49-F238E27FC236}">
                <a16:creationId xmlns:a16="http://schemas.microsoft.com/office/drawing/2014/main" id="{41CC4DEF-2667-40C8-76DF-B471CFAB90CA}"/>
              </a:ext>
            </a:extLst>
          </p:cNvPr>
          <p:cNvSpPr txBox="1"/>
          <p:nvPr/>
        </p:nvSpPr>
        <p:spPr>
          <a:xfrm>
            <a:off x="8539566" y="82504"/>
            <a:ext cx="449451" cy="369332"/>
          </a:xfrm>
          <a:prstGeom prst="rect">
            <a:avLst/>
          </a:prstGeom>
          <a:noFill/>
        </p:spPr>
        <p:txBody>
          <a:bodyPr wrap="square" rtlCol="0">
            <a:spAutoFit/>
          </a:bodyPr>
          <a:lstStyle/>
          <a:p>
            <a:r>
              <a:rPr lang="en-US" sz="1800" dirty="0">
                <a:solidFill>
                  <a:schemeClr val="tx1"/>
                </a:solidFill>
              </a:rPr>
              <a:t>12</a:t>
            </a:r>
          </a:p>
        </p:txBody>
      </p:sp>
      <p:sp>
        <p:nvSpPr>
          <p:cNvPr id="4" name="Content Placeholder 1">
            <a:extLst>
              <a:ext uri="{FF2B5EF4-FFF2-40B4-BE49-F238E27FC236}">
                <a16:creationId xmlns:a16="http://schemas.microsoft.com/office/drawing/2014/main" id="{0B6BC716-860D-50C1-FF1A-F508841B77B2}"/>
              </a:ext>
            </a:extLst>
          </p:cNvPr>
          <p:cNvSpPr txBox="1">
            <a:spLocks/>
          </p:cNvSpPr>
          <p:nvPr/>
        </p:nvSpPr>
        <p:spPr>
          <a:xfrm>
            <a:off x="308844" y="922932"/>
            <a:ext cx="4495800" cy="26752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9pPr>
          </a:lstStyle>
          <a:p>
            <a:pPr marL="495300" indent="-342900" algn="just">
              <a:buFont typeface="Arial" panose="020B0604020202020204" pitchFamily="34" charset="0"/>
              <a:buChar char="•"/>
            </a:pPr>
            <a:r>
              <a:rPr lang="en-US" dirty="0">
                <a:latin typeface="Source Sans Pro"/>
                <a:cs typeface="Times New Roman"/>
              </a:rPr>
              <a:t>It is estimated that about 5% of the total FLOODPLAIN of Bangladesh is directly affected by erosion.</a:t>
            </a:r>
          </a:p>
          <a:p>
            <a:pPr algn="just">
              <a:buFont typeface="Wingdings" pitchFamily="2" charset="2"/>
              <a:buChar char="Ø"/>
            </a:pPr>
            <a:endParaRPr lang="en-US" dirty="0">
              <a:latin typeface="Source Sans Pro"/>
              <a:cs typeface="Times New Roman" pitchFamily="18" charset="0"/>
            </a:endParaRPr>
          </a:p>
          <a:p>
            <a:pPr marL="495300" indent="-342900" algn="just">
              <a:buFont typeface="Arial" panose="020B0604020202020204" pitchFamily="34" charset="0"/>
              <a:buChar char="•"/>
            </a:pPr>
            <a:r>
              <a:rPr lang="en-US" dirty="0">
                <a:latin typeface="Source Sans Pro"/>
                <a:cs typeface="Times New Roman"/>
              </a:rPr>
              <a:t>Bank erosion is taking place in about 94 out of 489 upazilas of the country.</a:t>
            </a:r>
          </a:p>
          <a:p>
            <a:pPr marL="152400" indent="0" algn="just"/>
            <a:endParaRPr lang="en-US" dirty="0">
              <a:latin typeface="Source Sans Pro"/>
              <a:cs typeface="Times New Roman" pitchFamily="18" charset="0"/>
            </a:endParaRPr>
          </a:p>
          <a:p>
            <a:pPr marL="495300" indent="-342900" algn="just">
              <a:buFont typeface="Arial" panose="020B0604020202020204" pitchFamily="34" charset="0"/>
              <a:buChar char="•"/>
            </a:pPr>
            <a:r>
              <a:rPr lang="en-US" dirty="0">
                <a:latin typeface="Source Sans Pro"/>
                <a:cs typeface="Times New Roman"/>
              </a:rPr>
              <a:t>At present, bank erosion and FLOOD hazards in nearly 100 upazilas have become almost a regular feature. Of these, 35 are severely affected.</a:t>
            </a:r>
          </a:p>
          <a:p>
            <a:pPr algn="just">
              <a:buFont typeface="Wingdings" pitchFamily="2" charset="2"/>
              <a:buChar char="Ø"/>
            </a:pPr>
            <a:endParaRPr lang="en-US" dirty="0">
              <a:latin typeface="Source Sans Pro"/>
              <a:cs typeface="Times New Roman" pitchFamily="18" charset="0"/>
            </a:endParaRPr>
          </a:p>
          <a:p>
            <a:pPr marL="495300" indent="-342900" algn="just">
              <a:buFont typeface="Arial" panose="020B0604020202020204" pitchFamily="34" charset="0"/>
              <a:buChar char="•"/>
            </a:pPr>
            <a:r>
              <a:rPr lang="en-US" dirty="0">
                <a:latin typeface="Source Sans Pro"/>
                <a:cs typeface="Times New Roman"/>
              </a:rPr>
              <a:t>Building sloping down due to river bank erosion. </a:t>
            </a:r>
          </a:p>
        </p:txBody>
      </p:sp>
      <p:pic>
        <p:nvPicPr>
          <p:cNvPr id="7" name="Picture 6">
            <a:extLst>
              <a:ext uri="{FF2B5EF4-FFF2-40B4-BE49-F238E27FC236}">
                <a16:creationId xmlns:a16="http://schemas.microsoft.com/office/drawing/2014/main" id="{E7672859-D1D1-BBE5-5E39-27AF659D77F3}"/>
              </a:ext>
            </a:extLst>
          </p:cNvPr>
          <p:cNvPicPr>
            <a:picLocks noChangeAspect="1"/>
          </p:cNvPicPr>
          <p:nvPr/>
        </p:nvPicPr>
        <p:blipFill>
          <a:blip r:embed="rId4"/>
          <a:stretch>
            <a:fillRect/>
          </a:stretch>
        </p:blipFill>
        <p:spPr>
          <a:xfrm>
            <a:off x="4918428" y="1038386"/>
            <a:ext cx="4070589" cy="3091912"/>
          </a:xfrm>
          <a:prstGeom prst="rect">
            <a:avLst/>
          </a:prstGeom>
        </p:spPr>
      </p:pic>
      <p:sp>
        <p:nvSpPr>
          <p:cNvPr id="6" name="Google Shape;225;p29">
            <a:extLst>
              <a:ext uri="{FF2B5EF4-FFF2-40B4-BE49-F238E27FC236}">
                <a16:creationId xmlns:a16="http://schemas.microsoft.com/office/drawing/2014/main" id="{9D43ED92-B895-83C7-2BAC-0C73A36AACEF}"/>
              </a:ext>
            </a:extLst>
          </p:cNvPr>
          <p:cNvSpPr/>
          <p:nvPr/>
        </p:nvSpPr>
        <p:spPr>
          <a:xfrm>
            <a:off x="5983879" y="486981"/>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225;p29">
            <a:extLst>
              <a:ext uri="{FF2B5EF4-FFF2-40B4-BE49-F238E27FC236}">
                <a16:creationId xmlns:a16="http://schemas.microsoft.com/office/drawing/2014/main" id="{1122D208-34F3-E21A-3800-55EEBA0B0461}"/>
              </a:ext>
            </a:extLst>
          </p:cNvPr>
          <p:cNvSpPr/>
          <p:nvPr/>
        </p:nvSpPr>
        <p:spPr>
          <a:xfrm>
            <a:off x="372788" y="3497707"/>
            <a:ext cx="340721" cy="283551"/>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616301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5" name="Google Shape;335;p37"/>
          <p:cNvSpPr/>
          <p:nvPr/>
        </p:nvSpPr>
        <p:spPr>
          <a:xfrm>
            <a:off x="893950" y="657949"/>
            <a:ext cx="267300" cy="267300"/>
          </a:xfrm>
          <a:prstGeom prst="star4">
            <a:avLst>
              <a:gd name="adj" fmla="val 12500"/>
            </a:avLst>
          </a:prstGeom>
          <a:solidFill>
            <a:srgbClr val="EBD47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37" name="Google Shape;337;p37"/>
          <p:cNvPicPr preferRelativeResize="0"/>
          <p:nvPr/>
        </p:nvPicPr>
        <p:blipFill>
          <a:blip r:embed="rId3">
            <a:alphaModFix/>
          </a:blip>
          <a:stretch>
            <a:fillRect/>
          </a:stretch>
        </p:blipFill>
        <p:spPr>
          <a:xfrm>
            <a:off x="4918428" y="-7"/>
            <a:ext cx="752025" cy="752061"/>
          </a:xfrm>
          <a:prstGeom prst="rect">
            <a:avLst/>
          </a:prstGeom>
          <a:noFill/>
          <a:ln>
            <a:noFill/>
          </a:ln>
        </p:spPr>
      </p:pic>
      <p:sp>
        <p:nvSpPr>
          <p:cNvPr id="339" name="Google Shape;339;p37"/>
          <p:cNvSpPr/>
          <p:nvPr/>
        </p:nvSpPr>
        <p:spPr>
          <a:xfrm>
            <a:off x="5504554" y="4663650"/>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302;p35">
            <a:extLst>
              <a:ext uri="{FF2B5EF4-FFF2-40B4-BE49-F238E27FC236}">
                <a16:creationId xmlns:a16="http://schemas.microsoft.com/office/drawing/2014/main" id="{1E90C280-FD43-7C7A-403A-85CD7D6C3A24}"/>
              </a:ext>
            </a:extLst>
          </p:cNvPr>
          <p:cNvSpPr txBox="1">
            <a:spLocks noGrp="1"/>
          </p:cNvSpPr>
          <p:nvPr>
            <p:ph type="title"/>
          </p:nvPr>
        </p:nvSpPr>
        <p:spPr>
          <a:xfrm>
            <a:off x="477899" y="281289"/>
            <a:ext cx="689271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br>
              <a:rPr lang="en-US" sz="2800" dirty="0"/>
            </a:br>
            <a:endParaRPr sz="2800" dirty="0"/>
          </a:p>
        </p:txBody>
      </p:sp>
      <p:sp>
        <p:nvSpPr>
          <p:cNvPr id="3" name="Google Shape;302;p35">
            <a:extLst>
              <a:ext uri="{FF2B5EF4-FFF2-40B4-BE49-F238E27FC236}">
                <a16:creationId xmlns:a16="http://schemas.microsoft.com/office/drawing/2014/main" id="{C6C41E54-70F0-8C89-364B-D5E7F2F00132}"/>
              </a:ext>
            </a:extLst>
          </p:cNvPr>
          <p:cNvSpPr txBox="1">
            <a:spLocks/>
          </p:cNvSpPr>
          <p:nvPr/>
        </p:nvSpPr>
        <p:spPr>
          <a:xfrm>
            <a:off x="257368" y="141651"/>
            <a:ext cx="439976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Nanum Myeongjo"/>
              <a:buNone/>
              <a:defRPr sz="6000" b="1" i="0" u="none" strike="noStrike" cap="none">
                <a:solidFill>
                  <a:schemeClr val="accent1"/>
                </a:solidFill>
                <a:latin typeface="Nanum Myeongjo"/>
                <a:ea typeface="Nanum Myeongjo"/>
                <a:cs typeface="Nanum Myeongjo"/>
                <a:sym typeface="Nanum Myeongjo"/>
              </a:defRPr>
            </a:lvl1pPr>
            <a:lvl2pPr marR="0" lvl="1"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9600"/>
              <a:buFont typeface="Raleway"/>
              <a:buNone/>
              <a:defRPr sz="9600" b="1" i="0" u="none" strike="noStrike" cap="none">
                <a:solidFill>
                  <a:schemeClr val="dk1"/>
                </a:solidFill>
                <a:latin typeface="Raleway"/>
                <a:ea typeface="Raleway"/>
                <a:cs typeface="Raleway"/>
                <a:sym typeface="Raleway"/>
              </a:defRPr>
            </a:lvl9pPr>
          </a:lstStyle>
          <a:p>
            <a:pPr algn="l"/>
            <a:r>
              <a:rPr lang="en-US" sz="2400" dirty="0"/>
              <a:t>Impacts of River Bank Erosion</a:t>
            </a:r>
            <a:br>
              <a:rPr lang="en-US" sz="2800" dirty="0"/>
            </a:br>
            <a:endParaRPr lang="en-US" sz="2800" dirty="0"/>
          </a:p>
        </p:txBody>
      </p:sp>
      <p:sp>
        <p:nvSpPr>
          <p:cNvPr id="5" name="Content Placeholder 1">
            <a:extLst>
              <a:ext uri="{FF2B5EF4-FFF2-40B4-BE49-F238E27FC236}">
                <a16:creationId xmlns:a16="http://schemas.microsoft.com/office/drawing/2014/main" id="{E15A31A7-8E05-B9B0-0F82-A5B0662E2B81}"/>
              </a:ext>
            </a:extLst>
          </p:cNvPr>
          <p:cNvSpPr txBox="1">
            <a:spLocks/>
          </p:cNvSpPr>
          <p:nvPr/>
        </p:nvSpPr>
        <p:spPr>
          <a:xfrm>
            <a:off x="801475" y="835142"/>
            <a:ext cx="3629535" cy="3861510"/>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600"/>
              <a:buFont typeface="Open Sans"/>
              <a:buNone/>
              <a:defRPr sz="1600" b="0" i="0" u="none" strike="noStrike" cap="none">
                <a:solidFill>
                  <a:schemeClr val="dk1"/>
                </a:solidFill>
                <a:latin typeface="Open Sans"/>
                <a:ea typeface="Open Sans"/>
                <a:cs typeface="Open Sans"/>
                <a:sym typeface="Open Sans"/>
              </a:defRPr>
            </a:lvl9pPr>
          </a:lstStyle>
          <a:p>
            <a:pPr marL="152400" indent="0" algn="l"/>
            <a:r>
              <a:rPr lang="en-US" sz="1800" b="1" dirty="0">
                <a:latin typeface="Nanum Myeongjo" panose="020B0604020202020204" charset="-127"/>
                <a:ea typeface="Nanum Myeongjo" panose="020B0604020202020204" charset="-127"/>
                <a:cs typeface="Times New Roman" pitchFamily="18" charset="0"/>
              </a:rPr>
              <a:t>Social Impact:</a:t>
            </a:r>
          </a:p>
          <a:p>
            <a:pPr marL="152400" indent="0" algn="l"/>
            <a:endParaRPr lang="en-US" sz="1800" b="1" dirty="0">
              <a:latin typeface="Nanum Myeongjo" panose="020B0604020202020204" charset="-127"/>
              <a:ea typeface="Nanum Myeongjo" panose="020B0604020202020204" charset="-127"/>
              <a:cs typeface="Times New Roman" pitchFamily="18" charset="0"/>
            </a:endParaRPr>
          </a:p>
          <a:p>
            <a:pPr marL="438150" indent="-285750" algn="l">
              <a:buFont typeface="Arial" panose="020B0604020202020204" pitchFamily="34" charset="0"/>
              <a:buChar char="•"/>
            </a:pPr>
            <a:r>
              <a:rPr lang="en-US" dirty="0">
                <a:latin typeface="Nanum Myeongjo" panose="020B0604020202020204" charset="-127"/>
                <a:ea typeface="Nanum Myeongjo" panose="020B0604020202020204" charset="-127"/>
                <a:cs typeface="Times New Roman" pitchFamily="18" charset="0"/>
              </a:rPr>
              <a:t>Homelessness,</a:t>
            </a:r>
          </a:p>
          <a:p>
            <a:pPr marL="438150" indent="-285750" algn="l">
              <a:buFont typeface="Arial" panose="020B0604020202020204" pitchFamily="34" charset="0"/>
              <a:buChar char="•"/>
            </a:pPr>
            <a:r>
              <a:rPr lang="en-US" dirty="0">
                <a:latin typeface="Nanum Myeongjo" panose="020B0604020202020204" charset="-127"/>
                <a:ea typeface="Nanum Myeongjo" panose="020B0604020202020204" charset="-127"/>
                <a:cs typeface="Times New Roman" pitchFamily="18" charset="0"/>
              </a:rPr>
              <a:t>Migration,</a:t>
            </a:r>
          </a:p>
          <a:p>
            <a:pPr marL="438150" indent="-285750" algn="l">
              <a:buFont typeface="Arial" panose="020B0604020202020204" pitchFamily="34" charset="0"/>
              <a:buChar char="•"/>
            </a:pPr>
            <a:r>
              <a:rPr lang="en-US" dirty="0">
                <a:latin typeface="Nanum Myeongjo" panose="020B0604020202020204" charset="-127"/>
                <a:ea typeface="Nanum Myeongjo" panose="020B0604020202020204" charset="-127"/>
                <a:cs typeface="Times New Roman" pitchFamily="18" charset="0"/>
              </a:rPr>
              <a:t>Identity Crisis</a:t>
            </a:r>
          </a:p>
          <a:p>
            <a:pPr marL="438150" indent="-285750" algn="l">
              <a:buFont typeface="Arial" panose="020B0604020202020204" pitchFamily="34" charset="0"/>
              <a:buChar char="•"/>
            </a:pPr>
            <a:endParaRPr lang="en-US" dirty="0">
              <a:latin typeface="Nanum Myeongjo" panose="020B0604020202020204" charset="-127"/>
              <a:ea typeface="Nanum Myeongjo" panose="020B0604020202020204" charset="-127"/>
              <a:cs typeface="Times New Roman" pitchFamily="18" charset="0"/>
            </a:endParaRPr>
          </a:p>
          <a:p>
            <a:pPr marL="152400" indent="0" algn="l"/>
            <a:r>
              <a:rPr lang="en-US" sz="1800" b="1" dirty="0">
                <a:latin typeface="Nanum Myeongjo" panose="020B0604020202020204" charset="-127"/>
                <a:ea typeface="Nanum Myeongjo" panose="020B0604020202020204" charset="-127"/>
                <a:cs typeface="Times New Roman" pitchFamily="18" charset="0"/>
              </a:rPr>
              <a:t>Economic Impact:</a:t>
            </a:r>
          </a:p>
          <a:p>
            <a:pPr marL="152400" indent="0" algn="l"/>
            <a:endParaRPr lang="en-US" sz="1800" b="1" dirty="0">
              <a:latin typeface="Nanum Myeongjo" panose="020B0604020202020204" charset="-127"/>
              <a:ea typeface="Nanum Myeongjo" panose="020B0604020202020204" charset="-127"/>
              <a:cs typeface="Times New Roman" pitchFamily="18" charset="0"/>
            </a:endParaRPr>
          </a:p>
          <a:p>
            <a:pPr marL="438150" indent="-285750" algn="l">
              <a:buFont typeface="Arial" panose="020B0604020202020204" pitchFamily="34" charset="0"/>
              <a:buChar char="•"/>
            </a:pPr>
            <a:r>
              <a:rPr lang="en-US" dirty="0">
                <a:latin typeface="Nanum Myeongjo" panose="020B0604020202020204" charset="-127"/>
                <a:ea typeface="Nanum Myeongjo" panose="020B0604020202020204" charset="-127"/>
                <a:cs typeface="Times New Roman" pitchFamily="18" charset="0"/>
              </a:rPr>
              <a:t>Loss of Productive Land, </a:t>
            </a:r>
          </a:p>
          <a:p>
            <a:pPr marL="438150" indent="-285750" algn="l">
              <a:buFont typeface="Arial" panose="020B0604020202020204" pitchFamily="34" charset="0"/>
              <a:buChar char="•"/>
            </a:pPr>
            <a:r>
              <a:rPr lang="en-US" dirty="0">
                <a:latin typeface="Nanum Myeongjo" panose="020B0604020202020204" charset="-127"/>
                <a:ea typeface="Nanum Myeongjo" panose="020B0604020202020204" charset="-127"/>
                <a:cs typeface="Times New Roman" pitchFamily="18" charset="0"/>
              </a:rPr>
              <a:t>Loss of Employment, </a:t>
            </a:r>
          </a:p>
          <a:p>
            <a:pPr marL="438150" indent="-285750" algn="l">
              <a:buFont typeface="Arial" panose="020B0604020202020204" pitchFamily="34" charset="0"/>
              <a:buChar char="•"/>
            </a:pPr>
            <a:r>
              <a:rPr lang="en-US" dirty="0">
                <a:latin typeface="Nanum Myeongjo" panose="020B0604020202020204" charset="-127"/>
                <a:ea typeface="Nanum Myeongjo" panose="020B0604020202020204" charset="-127"/>
                <a:cs typeface="Times New Roman" pitchFamily="18" charset="0"/>
              </a:rPr>
              <a:t>Risk of Poverty</a:t>
            </a:r>
          </a:p>
          <a:p>
            <a:pPr marL="438150" indent="-285750" algn="l">
              <a:buFont typeface="Arial" panose="020B0604020202020204" pitchFamily="34" charset="0"/>
              <a:buChar char="•"/>
            </a:pPr>
            <a:endParaRPr lang="en-US" dirty="0">
              <a:latin typeface="Nanum Myeongjo" panose="020B0604020202020204" charset="-127"/>
              <a:ea typeface="Nanum Myeongjo" panose="020B0604020202020204" charset="-127"/>
              <a:cs typeface="Times New Roman" pitchFamily="18" charset="0"/>
            </a:endParaRPr>
          </a:p>
          <a:p>
            <a:pPr marL="152400" indent="0" algn="l"/>
            <a:r>
              <a:rPr lang="en-US" sz="1800" b="1" dirty="0">
                <a:latin typeface="Nanum Myeongjo" panose="020B0604020202020204" charset="-127"/>
                <a:ea typeface="Nanum Myeongjo" panose="020B0604020202020204" charset="-127"/>
                <a:cs typeface="Times New Roman" pitchFamily="18" charset="0"/>
              </a:rPr>
              <a:t>Other Impact:</a:t>
            </a:r>
          </a:p>
          <a:p>
            <a:pPr marL="152400" indent="0" algn="l"/>
            <a:endParaRPr lang="en-US" sz="1800" b="1" dirty="0">
              <a:latin typeface="Nanum Myeongjo" panose="020B0604020202020204" charset="-127"/>
              <a:ea typeface="Nanum Myeongjo" panose="020B0604020202020204" charset="-127"/>
              <a:cs typeface="Times New Roman" pitchFamily="18" charset="0"/>
            </a:endParaRPr>
          </a:p>
          <a:p>
            <a:pPr marL="438150" indent="-285750" algn="l">
              <a:buFont typeface="Arial" panose="020B0604020202020204" pitchFamily="34" charset="0"/>
              <a:buChar char="•"/>
            </a:pPr>
            <a:r>
              <a:rPr lang="en-US" dirty="0">
                <a:latin typeface="Nanum Myeongjo" panose="020B0604020202020204" charset="-127"/>
                <a:ea typeface="Nanum Myeongjo" panose="020B0604020202020204" charset="-127"/>
                <a:cs typeface="Times New Roman" pitchFamily="18" charset="0"/>
              </a:rPr>
              <a:t>Health Damage, </a:t>
            </a:r>
          </a:p>
          <a:p>
            <a:pPr marL="438150" indent="-285750" algn="l">
              <a:buFont typeface="Arial" panose="020B0604020202020204" pitchFamily="34" charset="0"/>
              <a:buChar char="•"/>
            </a:pPr>
            <a:r>
              <a:rPr lang="en-US" dirty="0">
                <a:latin typeface="Nanum Myeongjo" panose="020B0604020202020204" charset="-127"/>
                <a:ea typeface="Nanum Myeongjo" panose="020B0604020202020204" charset="-127"/>
                <a:cs typeface="Times New Roman" pitchFamily="18" charset="0"/>
              </a:rPr>
              <a:t>Criminal Activities, </a:t>
            </a:r>
          </a:p>
          <a:p>
            <a:pPr marL="438150" indent="-285750" algn="l">
              <a:buFont typeface="Arial" panose="020B0604020202020204" pitchFamily="34" charset="0"/>
              <a:buChar char="•"/>
            </a:pPr>
            <a:r>
              <a:rPr lang="en-US" dirty="0">
                <a:latin typeface="Nanum Myeongjo" panose="020B0604020202020204" charset="-127"/>
                <a:ea typeface="Nanum Myeongjo" panose="020B0604020202020204" charset="-127"/>
                <a:cs typeface="Times New Roman" pitchFamily="18" charset="0"/>
              </a:rPr>
              <a:t>Building Collapse.</a:t>
            </a:r>
          </a:p>
        </p:txBody>
      </p:sp>
      <p:pic>
        <p:nvPicPr>
          <p:cNvPr id="9" name="Picture 8">
            <a:extLst>
              <a:ext uri="{FF2B5EF4-FFF2-40B4-BE49-F238E27FC236}">
                <a16:creationId xmlns:a16="http://schemas.microsoft.com/office/drawing/2014/main" id="{0B66C7E5-6B58-BF01-F334-2047E8BA3FF9}"/>
              </a:ext>
            </a:extLst>
          </p:cNvPr>
          <p:cNvPicPr>
            <a:picLocks noChangeAspect="1"/>
          </p:cNvPicPr>
          <p:nvPr/>
        </p:nvPicPr>
        <p:blipFill>
          <a:blip r:embed="rId4"/>
          <a:stretch>
            <a:fillRect/>
          </a:stretch>
        </p:blipFill>
        <p:spPr>
          <a:xfrm>
            <a:off x="4572000" y="-7"/>
            <a:ext cx="4572000" cy="5143500"/>
          </a:xfrm>
          <a:prstGeom prst="rect">
            <a:avLst/>
          </a:prstGeom>
        </p:spPr>
      </p:pic>
      <p:sp>
        <p:nvSpPr>
          <p:cNvPr id="10" name="TextBox 9">
            <a:extLst>
              <a:ext uri="{FF2B5EF4-FFF2-40B4-BE49-F238E27FC236}">
                <a16:creationId xmlns:a16="http://schemas.microsoft.com/office/drawing/2014/main" id="{8F84E17B-76AF-5137-A727-83B6F8D731AF}"/>
              </a:ext>
            </a:extLst>
          </p:cNvPr>
          <p:cNvSpPr txBox="1"/>
          <p:nvPr/>
        </p:nvSpPr>
        <p:spPr>
          <a:xfrm>
            <a:off x="8539566" y="82504"/>
            <a:ext cx="449451" cy="369332"/>
          </a:xfrm>
          <a:prstGeom prst="rect">
            <a:avLst/>
          </a:prstGeom>
          <a:noFill/>
        </p:spPr>
        <p:txBody>
          <a:bodyPr wrap="square" rtlCol="0">
            <a:spAutoFit/>
          </a:bodyPr>
          <a:lstStyle/>
          <a:p>
            <a:r>
              <a:rPr lang="en-US" sz="1800" dirty="0"/>
              <a:t>13</a:t>
            </a:r>
          </a:p>
        </p:txBody>
      </p:sp>
      <p:sp>
        <p:nvSpPr>
          <p:cNvPr id="4" name="Google Shape;225;p29">
            <a:extLst>
              <a:ext uri="{FF2B5EF4-FFF2-40B4-BE49-F238E27FC236}">
                <a16:creationId xmlns:a16="http://schemas.microsoft.com/office/drawing/2014/main" id="{88BBF858-207A-DF7C-3668-26D2245C3B1D}"/>
              </a:ext>
            </a:extLst>
          </p:cNvPr>
          <p:cNvSpPr/>
          <p:nvPr/>
        </p:nvSpPr>
        <p:spPr>
          <a:xfrm>
            <a:off x="3794713" y="1772990"/>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225;p29">
            <a:extLst>
              <a:ext uri="{FF2B5EF4-FFF2-40B4-BE49-F238E27FC236}">
                <a16:creationId xmlns:a16="http://schemas.microsoft.com/office/drawing/2014/main" id="{EEF22DAE-056E-A606-12DD-1062F36C173E}"/>
              </a:ext>
            </a:extLst>
          </p:cNvPr>
          <p:cNvSpPr/>
          <p:nvPr/>
        </p:nvSpPr>
        <p:spPr>
          <a:xfrm>
            <a:off x="349405" y="2578657"/>
            <a:ext cx="290282" cy="283489"/>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213;p28">
            <a:extLst>
              <a:ext uri="{FF2B5EF4-FFF2-40B4-BE49-F238E27FC236}">
                <a16:creationId xmlns:a16="http://schemas.microsoft.com/office/drawing/2014/main" id="{84EF1018-0189-423F-A20F-66FB6DF498EF}"/>
              </a:ext>
            </a:extLst>
          </p:cNvPr>
          <p:cNvPicPr preferRelativeResize="0"/>
          <p:nvPr/>
        </p:nvPicPr>
        <p:blipFill>
          <a:blip r:embed="rId3">
            <a:alphaModFix/>
          </a:blip>
          <a:stretch>
            <a:fillRect/>
          </a:stretch>
        </p:blipFill>
        <p:spPr>
          <a:xfrm>
            <a:off x="3706921" y="824623"/>
            <a:ext cx="752025" cy="752061"/>
          </a:xfrm>
          <a:prstGeom prst="rect">
            <a:avLst/>
          </a:prstGeom>
          <a:noFill/>
          <a:ln>
            <a:noFill/>
          </a:ln>
        </p:spPr>
      </p:pic>
      <p:pic>
        <p:nvPicPr>
          <p:cNvPr id="8" name="Google Shape;213;p28">
            <a:extLst>
              <a:ext uri="{FF2B5EF4-FFF2-40B4-BE49-F238E27FC236}">
                <a16:creationId xmlns:a16="http://schemas.microsoft.com/office/drawing/2014/main" id="{7FB312BC-2C13-EB27-F95A-21F06056A27E}"/>
              </a:ext>
            </a:extLst>
          </p:cNvPr>
          <p:cNvPicPr preferRelativeResize="0"/>
          <p:nvPr/>
        </p:nvPicPr>
        <p:blipFill>
          <a:blip r:embed="rId3">
            <a:alphaModFix/>
          </a:blip>
          <a:stretch>
            <a:fillRect/>
          </a:stretch>
        </p:blipFill>
        <p:spPr>
          <a:xfrm>
            <a:off x="257368" y="4065383"/>
            <a:ext cx="468049" cy="521432"/>
          </a:xfrm>
          <a:prstGeom prst="rect">
            <a:avLst/>
          </a:prstGeom>
          <a:noFill/>
          <a:ln>
            <a:noFill/>
          </a:ln>
        </p:spPr>
      </p:pic>
      <p:sp>
        <p:nvSpPr>
          <p:cNvPr id="11" name="Google Shape;339;p37">
            <a:extLst>
              <a:ext uri="{FF2B5EF4-FFF2-40B4-BE49-F238E27FC236}">
                <a16:creationId xmlns:a16="http://schemas.microsoft.com/office/drawing/2014/main" id="{31C0827A-F3A8-5FE8-036D-D50F83A9CCBD}"/>
              </a:ext>
            </a:extLst>
          </p:cNvPr>
          <p:cNvSpPr/>
          <p:nvPr/>
        </p:nvSpPr>
        <p:spPr>
          <a:xfrm>
            <a:off x="3972073" y="4530000"/>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030851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p41"/>
          <p:cNvSpPr txBox="1">
            <a:spLocks noGrp="1"/>
          </p:cNvSpPr>
          <p:nvPr>
            <p:ph type="subTitle" idx="1"/>
          </p:nvPr>
        </p:nvSpPr>
        <p:spPr>
          <a:xfrm>
            <a:off x="5892025" y="581892"/>
            <a:ext cx="3081250" cy="222890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dirty="0"/>
              <a:t>To prevent such damage, concrete rubble, grouted riprap, concrete stone masonry, reinforced concrete or concrete block revetments should be used. Concrete supports should be used for concrete revetments. These structures should be provided with concrete backfill for greater stability.</a:t>
            </a:r>
            <a:endParaRPr sz="1400" dirty="0"/>
          </a:p>
        </p:txBody>
      </p:sp>
      <p:pic>
        <p:nvPicPr>
          <p:cNvPr id="13" name="Picture Placeholder 12">
            <a:extLst>
              <a:ext uri="{FF2B5EF4-FFF2-40B4-BE49-F238E27FC236}">
                <a16:creationId xmlns:a16="http://schemas.microsoft.com/office/drawing/2014/main" id="{CAA84465-F08D-5C7D-41B2-DE8943F8E189}"/>
              </a:ext>
            </a:extLst>
          </p:cNvPr>
          <p:cNvPicPr>
            <a:picLocks noGrp="1" noChangeAspect="1"/>
          </p:cNvPicPr>
          <p:nvPr>
            <p:ph type="pic" idx="4"/>
          </p:nvPr>
        </p:nvPicPr>
        <p:blipFill>
          <a:blip r:embed="rId3"/>
          <a:srcRect l="20476" r="20476"/>
          <a:stretch>
            <a:fillRect/>
          </a:stretch>
        </p:blipFill>
        <p:spPr>
          <a:xfrm>
            <a:off x="3693575" y="972923"/>
            <a:ext cx="2069100" cy="1886517"/>
          </a:xfrm>
        </p:spPr>
      </p:pic>
      <p:pic>
        <p:nvPicPr>
          <p:cNvPr id="11" name="Picture Placeholder 10">
            <a:extLst>
              <a:ext uri="{FF2B5EF4-FFF2-40B4-BE49-F238E27FC236}">
                <a16:creationId xmlns:a16="http://schemas.microsoft.com/office/drawing/2014/main" id="{887CF5DF-1D8F-8B4C-A062-37F526C34D71}"/>
              </a:ext>
            </a:extLst>
          </p:cNvPr>
          <p:cNvPicPr>
            <a:picLocks noGrp="1" noChangeAspect="1"/>
          </p:cNvPicPr>
          <p:nvPr>
            <p:ph type="pic" idx="2"/>
          </p:nvPr>
        </p:nvPicPr>
        <p:blipFill>
          <a:blip r:embed="rId4"/>
          <a:srcRect l="27659" r="27659"/>
          <a:stretch>
            <a:fillRect/>
          </a:stretch>
        </p:blipFill>
        <p:spPr>
          <a:xfrm>
            <a:off x="218625" y="968657"/>
            <a:ext cx="3345600" cy="3987917"/>
          </a:xfrm>
          <a:prstGeom prst="round2SameRect">
            <a:avLst>
              <a:gd name="adj1" fmla="val 16460"/>
              <a:gd name="adj2" fmla="val 0"/>
            </a:avLst>
          </a:prstGeom>
        </p:spPr>
      </p:pic>
      <p:pic>
        <p:nvPicPr>
          <p:cNvPr id="15" name="Picture Placeholder 14">
            <a:extLst>
              <a:ext uri="{FF2B5EF4-FFF2-40B4-BE49-F238E27FC236}">
                <a16:creationId xmlns:a16="http://schemas.microsoft.com/office/drawing/2014/main" id="{D85330CA-F01B-3507-6C77-5AD682775F52}"/>
              </a:ext>
            </a:extLst>
          </p:cNvPr>
          <p:cNvPicPr>
            <a:picLocks noGrp="1" noChangeAspect="1"/>
          </p:cNvPicPr>
          <p:nvPr>
            <p:ph type="pic" idx="3"/>
          </p:nvPr>
        </p:nvPicPr>
        <p:blipFill>
          <a:blip r:embed="rId5"/>
          <a:srcRect t="20770" b="20770"/>
          <a:stretch>
            <a:fillRect/>
          </a:stretch>
        </p:blipFill>
        <p:spPr/>
      </p:pic>
      <p:sp>
        <p:nvSpPr>
          <p:cNvPr id="17" name="Google Shape;302;p35">
            <a:extLst>
              <a:ext uri="{FF2B5EF4-FFF2-40B4-BE49-F238E27FC236}">
                <a16:creationId xmlns:a16="http://schemas.microsoft.com/office/drawing/2014/main" id="{2F7AF397-CC0D-0445-463F-A85A76C0742C}"/>
              </a:ext>
            </a:extLst>
          </p:cNvPr>
          <p:cNvSpPr txBox="1">
            <a:spLocks noGrp="1"/>
          </p:cNvSpPr>
          <p:nvPr>
            <p:ph type="title"/>
          </p:nvPr>
        </p:nvSpPr>
        <p:spPr>
          <a:xfrm>
            <a:off x="173737" y="186926"/>
            <a:ext cx="46434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Prevention of River Erosion</a:t>
            </a:r>
            <a:br>
              <a:rPr lang="en-US" sz="2800" dirty="0"/>
            </a:br>
            <a:endParaRPr sz="2800" dirty="0"/>
          </a:p>
        </p:txBody>
      </p:sp>
      <p:sp>
        <p:nvSpPr>
          <p:cNvPr id="2" name="TextBox 1">
            <a:extLst>
              <a:ext uri="{FF2B5EF4-FFF2-40B4-BE49-F238E27FC236}">
                <a16:creationId xmlns:a16="http://schemas.microsoft.com/office/drawing/2014/main" id="{CC188373-F004-7548-F159-A137D75D091B}"/>
              </a:ext>
            </a:extLst>
          </p:cNvPr>
          <p:cNvSpPr txBox="1"/>
          <p:nvPr/>
        </p:nvSpPr>
        <p:spPr>
          <a:xfrm>
            <a:off x="8539566" y="82504"/>
            <a:ext cx="449451" cy="369332"/>
          </a:xfrm>
          <a:prstGeom prst="rect">
            <a:avLst/>
          </a:prstGeom>
          <a:noFill/>
        </p:spPr>
        <p:txBody>
          <a:bodyPr wrap="square" rtlCol="0">
            <a:spAutoFit/>
          </a:bodyPr>
          <a:lstStyle/>
          <a:p>
            <a:r>
              <a:rPr lang="en-US" sz="1800" dirty="0">
                <a:solidFill>
                  <a:schemeClr val="tx1"/>
                </a:solidFill>
              </a:rPr>
              <a:t>14</a:t>
            </a:r>
          </a:p>
        </p:txBody>
      </p:sp>
      <p:sp>
        <p:nvSpPr>
          <p:cNvPr id="3" name="Google Shape;225;p29">
            <a:extLst>
              <a:ext uri="{FF2B5EF4-FFF2-40B4-BE49-F238E27FC236}">
                <a16:creationId xmlns:a16="http://schemas.microsoft.com/office/drawing/2014/main" id="{A58945BA-3BD2-73D8-CEFD-7006A9EDD557}"/>
              </a:ext>
            </a:extLst>
          </p:cNvPr>
          <p:cNvSpPr/>
          <p:nvPr/>
        </p:nvSpPr>
        <p:spPr>
          <a:xfrm>
            <a:off x="4817176" y="473276"/>
            <a:ext cx="319766" cy="28635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339;p37">
            <a:extLst>
              <a:ext uri="{FF2B5EF4-FFF2-40B4-BE49-F238E27FC236}">
                <a16:creationId xmlns:a16="http://schemas.microsoft.com/office/drawing/2014/main" id="{430BFAA1-2F44-A3B3-8A48-411665F960AD}"/>
              </a:ext>
            </a:extLst>
          </p:cNvPr>
          <p:cNvSpPr/>
          <p:nvPr/>
        </p:nvSpPr>
        <p:spPr>
          <a:xfrm>
            <a:off x="8630641" y="2621251"/>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5" name="Google Shape;213;p28">
            <a:extLst>
              <a:ext uri="{FF2B5EF4-FFF2-40B4-BE49-F238E27FC236}">
                <a16:creationId xmlns:a16="http://schemas.microsoft.com/office/drawing/2014/main" id="{733D4F04-BEA6-B1B4-BA27-119D375679FC}"/>
              </a:ext>
            </a:extLst>
          </p:cNvPr>
          <p:cNvPicPr preferRelativeResize="0"/>
          <p:nvPr/>
        </p:nvPicPr>
        <p:blipFill>
          <a:blip r:embed="rId6">
            <a:alphaModFix/>
          </a:blip>
          <a:stretch>
            <a:fillRect/>
          </a:stretch>
        </p:blipFill>
        <p:spPr>
          <a:xfrm>
            <a:off x="7141642" y="95019"/>
            <a:ext cx="468049" cy="521432"/>
          </a:xfrm>
          <a:prstGeom prst="rect">
            <a:avLst/>
          </a:prstGeom>
          <a:noFill/>
          <a:ln>
            <a:noFill/>
          </a:ln>
        </p:spPr>
      </p:pic>
      <p:sp>
        <p:nvSpPr>
          <p:cNvPr id="6" name="Google Shape;339;p37">
            <a:extLst>
              <a:ext uri="{FF2B5EF4-FFF2-40B4-BE49-F238E27FC236}">
                <a16:creationId xmlns:a16="http://schemas.microsoft.com/office/drawing/2014/main" id="{C80B8E3C-26FC-75BC-B78D-B4EBD9BE57D2}"/>
              </a:ext>
            </a:extLst>
          </p:cNvPr>
          <p:cNvSpPr/>
          <p:nvPr/>
        </p:nvSpPr>
        <p:spPr>
          <a:xfrm>
            <a:off x="84975" y="647624"/>
            <a:ext cx="199043" cy="23214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225;p29">
            <a:extLst>
              <a:ext uri="{FF2B5EF4-FFF2-40B4-BE49-F238E27FC236}">
                <a16:creationId xmlns:a16="http://schemas.microsoft.com/office/drawing/2014/main" id="{7A007BA0-7446-FEB9-8CC9-D7F902E455BD}"/>
              </a:ext>
            </a:extLst>
          </p:cNvPr>
          <p:cNvSpPr/>
          <p:nvPr/>
        </p:nvSpPr>
        <p:spPr>
          <a:xfrm>
            <a:off x="6453308" y="249380"/>
            <a:ext cx="160760" cy="17357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p43"/>
          <p:cNvPicPr preferRelativeResize="0">
            <a:picLocks noGrp="1"/>
          </p:cNvPicPr>
          <p:nvPr>
            <p:ph type="pic" idx="2"/>
          </p:nvPr>
        </p:nvPicPr>
        <p:blipFill rotWithShape="1">
          <a:blip r:embed="rId3">
            <a:alphaModFix/>
          </a:blip>
          <a:srcRect t="7798" b="7806"/>
          <a:stretch/>
        </p:blipFill>
        <p:spPr>
          <a:xfrm>
            <a:off x="-3" y="-8223"/>
            <a:ext cx="9144003" cy="5143501"/>
          </a:xfrm>
          <a:prstGeom prst="rect">
            <a:avLst/>
          </a:prstGeom>
        </p:spPr>
      </p:pic>
      <p:sp>
        <p:nvSpPr>
          <p:cNvPr id="530" name="Google Shape;530;p43"/>
          <p:cNvSpPr txBox="1">
            <a:spLocks noGrp="1"/>
          </p:cNvSpPr>
          <p:nvPr>
            <p:ph type="title"/>
          </p:nvPr>
        </p:nvSpPr>
        <p:spPr>
          <a:xfrm>
            <a:off x="1906650" y="4161750"/>
            <a:ext cx="5330700" cy="4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 impactful photo to inspire change</a:t>
            </a:r>
            <a:endParaRPr dirty="0"/>
          </a:p>
        </p:txBody>
      </p:sp>
      <p:pic>
        <p:nvPicPr>
          <p:cNvPr id="531" name="Google Shape;531;p43"/>
          <p:cNvPicPr preferRelativeResize="0"/>
          <p:nvPr/>
        </p:nvPicPr>
        <p:blipFill rotWithShape="1">
          <a:blip r:embed="rId4">
            <a:alphaModFix/>
          </a:blip>
          <a:srcRect r="83041"/>
          <a:stretch/>
        </p:blipFill>
        <p:spPr>
          <a:xfrm rot="10800000" flipH="1">
            <a:off x="0" y="0"/>
            <a:ext cx="1550648" cy="5143499"/>
          </a:xfrm>
          <a:prstGeom prst="rect">
            <a:avLst/>
          </a:prstGeom>
          <a:noFill/>
          <a:ln>
            <a:noFill/>
          </a:ln>
        </p:spPr>
      </p:pic>
      <p:pic>
        <p:nvPicPr>
          <p:cNvPr id="532" name="Google Shape;532;p43"/>
          <p:cNvPicPr preferRelativeResize="0"/>
          <p:nvPr/>
        </p:nvPicPr>
        <p:blipFill rotWithShape="1">
          <a:blip r:embed="rId5">
            <a:alphaModFix/>
          </a:blip>
          <a:srcRect t="63084" r="36520"/>
          <a:stretch/>
        </p:blipFill>
        <p:spPr>
          <a:xfrm rot="10800000">
            <a:off x="3339287" y="-8222"/>
            <a:ext cx="5804724" cy="1766500"/>
          </a:xfrm>
          <a:prstGeom prst="rect">
            <a:avLst/>
          </a:prstGeom>
          <a:noFill/>
          <a:ln>
            <a:noFill/>
          </a:ln>
        </p:spPr>
      </p:pic>
      <p:sp>
        <p:nvSpPr>
          <p:cNvPr id="533" name="Google Shape;533;p43"/>
          <p:cNvSpPr/>
          <p:nvPr/>
        </p:nvSpPr>
        <p:spPr>
          <a:xfrm flipH="1">
            <a:off x="8401673" y="198440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4" name="Google Shape;534;p43"/>
          <p:cNvSpPr/>
          <p:nvPr/>
        </p:nvSpPr>
        <p:spPr>
          <a:xfrm flipH="1">
            <a:off x="8503561" y="448335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5" name="Google Shape;535;p43"/>
          <p:cNvSpPr/>
          <p:nvPr/>
        </p:nvSpPr>
        <p:spPr>
          <a:xfrm flipH="1">
            <a:off x="575798" y="410315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6" name="Google Shape;536;p43"/>
          <p:cNvSpPr/>
          <p:nvPr/>
        </p:nvSpPr>
        <p:spPr>
          <a:xfrm flipH="1">
            <a:off x="7881152" y="401349"/>
            <a:ext cx="267300" cy="267300"/>
          </a:xfrm>
          <a:prstGeom prst="star4">
            <a:avLst>
              <a:gd name="adj" fmla="val 12500"/>
            </a:avLst>
          </a:prstGeom>
          <a:solidFill>
            <a:srgbClr val="EBD47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37" name="Google Shape;537;p43"/>
          <p:cNvSpPr/>
          <p:nvPr/>
        </p:nvSpPr>
        <p:spPr>
          <a:xfrm flipH="1">
            <a:off x="175122" y="4341200"/>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 name="Google Shape;339;p37">
            <a:extLst>
              <a:ext uri="{FF2B5EF4-FFF2-40B4-BE49-F238E27FC236}">
                <a16:creationId xmlns:a16="http://schemas.microsoft.com/office/drawing/2014/main" id="{CC7C9ACA-7A79-DD7E-F2D1-B34768F5A067}"/>
              </a:ext>
            </a:extLst>
          </p:cNvPr>
          <p:cNvSpPr/>
          <p:nvPr/>
        </p:nvSpPr>
        <p:spPr>
          <a:xfrm>
            <a:off x="8300873" y="3730622"/>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 name="Google Shape;213;p28">
            <a:extLst>
              <a:ext uri="{FF2B5EF4-FFF2-40B4-BE49-F238E27FC236}">
                <a16:creationId xmlns:a16="http://schemas.microsoft.com/office/drawing/2014/main" id="{516BBBF3-1ED2-B042-4613-6747E5448209}"/>
              </a:ext>
            </a:extLst>
          </p:cNvPr>
          <p:cNvPicPr preferRelativeResize="0"/>
          <p:nvPr/>
        </p:nvPicPr>
        <p:blipFill>
          <a:blip r:embed="rId6">
            <a:alphaModFix/>
          </a:blip>
          <a:stretch>
            <a:fillRect/>
          </a:stretch>
        </p:blipFill>
        <p:spPr>
          <a:xfrm>
            <a:off x="8665996" y="2223018"/>
            <a:ext cx="468049" cy="52143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4" name="Picture 3">
            <a:extLst>
              <a:ext uri="{FF2B5EF4-FFF2-40B4-BE49-F238E27FC236}">
                <a16:creationId xmlns:a16="http://schemas.microsoft.com/office/drawing/2014/main" id="{26E87334-BB76-5BAF-9A8F-606DAC450F64}"/>
              </a:ext>
            </a:extLst>
          </p:cNvPr>
          <p:cNvPicPr>
            <a:picLocks noChangeAspect="1"/>
          </p:cNvPicPr>
          <p:nvPr/>
        </p:nvPicPr>
        <p:blipFill>
          <a:blip r:embed="rId3"/>
          <a:stretch>
            <a:fillRect/>
          </a:stretch>
        </p:blipFill>
        <p:spPr>
          <a:xfrm>
            <a:off x="0" y="-3748"/>
            <a:ext cx="9144000" cy="5143500"/>
          </a:xfrm>
          <a:prstGeom prst="rect">
            <a:avLst/>
          </a:prstGeom>
        </p:spPr>
      </p:pic>
      <p:pic>
        <p:nvPicPr>
          <p:cNvPr id="6" name="Picture 5">
            <a:extLst>
              <a:ext uri="{FF2B5EF4-FFF2-40B4-BE49-F238E27FC236}">
                <a16:creationId xmlns:a16="http://schemas.microsoft.com/office/drawing/2014/main" id="{353A34AD-4A62-921A-44BE-7BAB44E93F0D}"/>
              </a:ext>
            </a:extLst>
          </p:cNvPr>
          <p:cNvPicPr>
            <a:picLocks noChangeAspect="1"/>
          </p:cNvPicPr>
          <p:nvPr/>
        </p:nvPicPr>
        <p:blipFill>
          <a:blip r:embed="rId4"/>
          <a:stretch>
            <a:fillRect/>
          </a:stretch>
        </p:blipFill>
        <p:spPr>
          <a:xfrm>
            <a:off x="1003644" y="1131376"/>
            <a:ext cx="3874130" cy="1087686"/>
          </a:xfrm>
          <a:prstGeom prst="rect">
            <a:avLst/>
          </a:prstGeom>
        </p:spPr>
      </p:pic>
      <p:sp>
        <p:nvSpPr>
          <p:cNvPr id="2" name="Google Shape;339;p37">
            <a:extLst>
              <a:ext uri="{FF2B5EF4-FFF2-40B4-BE49-F238E27FC236}">
                <a16:creationId xmlns:a16="http://schemas.microsoft.com/office/drawing/2014/main" id="{E823F26B-1882-23A8-17BF-A4AA2AE36A9D}"/>
              </a:ext>
            </a:extLst>
          </p:cNvPr>
          <p:cNvSpPr/>
          <p:nvPr/>
        </p:nvSpPr>
        <p:spPr>
          <a:xfrm>
            <a:off x="2673409" y="3280331"/>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 name="Google Shape;213;p28">
            <a:extLst>
              <a:ext uri="{FF2B5EF4-FFF2-40B4-BE49-F238E27FC236}">
                <a16:creationId xmlns:a16="http://schemas.microsoft.com/office/drawing/2014/main" id="{18F91718-DA2D-2B22-5328-FAC2688672C9}"/>
              </a:ext>
            </a:extLst>
          </p:cNvPr>
          <p:cNvPicPr preferRelativeResize="0"/>
          <p:nvPr/>
        </p:nvPicPr>
        <p:blipFill>
          <a:blip r:embed="rId5">
            <a:alphaModFix/>
          </a:blip>
          <a:stretch>
            <a:fillRect/>
          </a:stretch>
        </p:blipFill>
        <p:spPr>
          <a:xfrm>
            <a:off x="1766500" y="609944"/>
            <a:ext cx="468049" cy="521432"/>
          </a:xfrm>
          <a:prstGeom prst="rect">
            <a:avLst/>
          </a:prstGeom>
          <a:noFill/>
          <a:ln>
            <a:noFill/>
          </a:ln>
        </p:spPr>
      </p:pic>
      <p:sp>
        <p:nvSpPr>
          <p:cNvPr id="5" name="Google Shape;225;p29">
            <a:extLst>
              <a:ext uri="{FF2B5EF4-FFF2-40B4-BE49-F238E27FC236}">
                <a16:creationId xmlns:a16="http://schemas.microsoft.com/office/drawing/2014/main" id="{184ADDD7-1110-FDC4-F3D9-CE129B9D58B6}"/>
              </a:ext>
            </a:extLst>
          </p:cNvPr>
          <p:cNvSpPr/>
          <p:nvPr/>
        </p:nvSpPr>
        <p:spPr>
          <a:xfrm>
            <a:off x="8024742" y="889215"/>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5" name="Picture 4">
            <a:extLst>
              <a:ext uri="{FF2B5EF4-FFF2-40B4-BE49-F238E27FC236}">
                <a16:creationId xmlns:a16="http://schemas.microsoft.com/office/drawing/2014/main" id="{8791DB8B-1B70-B085-515B-11961BE76F43}"/>
              </a:ext>
            </a:extLst>
          </p:cNvPr>
          <p:cNvPicPr>
            <a:picLocks noChangeAspect="1"/>
          </p:cNvPicPr>
          <p:nvPr/>
        </p:nvPicPr>
        <p:blipFill>
          <a:blip r:embed="rId3"/>
          <a:stretch>
            <a:fillRect/>
          </a:stretch>
        </p:blipFill>
        <p:spPr>
          <a:xfrm>
            <a:off x="0" y="1"/>
            <a:ext cx="9143999" cy="5143500"/>
          </a:xfrm>
          <a:prstGeom prst="rect">
            <a:avLst/>
          </a:prstGeom>
        </p:spPr>
      </p:pic>
      <p:sp>
        <p:nvSpPr>
          <p:cNvPr id="6" name="TextBox 5">
            <a:extLst>
              <a:ext uri="{FF2B5EF4-FFF2-40B4-BE49-F238E27FC236}">
                <a16:creationId xmlns:a16="http://schemas.microsoft.com/office/drawing/2014/main" id="{C7E45E9F-55F9-6FA4-E3B4-C25C1BA57986}"/>
              </a:ext>
            </a:extLst>
          </p:cNvPr>
          <p:cNvSpPr txBox="1"/>
          <p:nvPr/>
        </p:nvSpPr>
        <p:spPr>
          <a:xfrm>
            <a:off x="2628899" y="168869"/>
            <a:ext cx="3886200" cy="830997"/>
          </a:xfrm>
          <a:prstGeom prst="rect">
            <a:avLst/>
          </a:prstGeom>
          <a:noFill/>
        </p:spPr>
        <p:txBody>
          <a:bodyPr wrap="square" rtlCol="0">
            <a:spAutoFit/>
          </a:bodyPr>
          <a:lstStyle/>
          <a:p>
            <a:pPr algn="ctr"/>
            <a:r>
              <a:rPr lang="en-US" sz="4800" b="1" dirty="0">
                <a:latin typeface="Aharoni" panose="02010803020104030203" pitchFamily="2" charset="-79"/>
                <a:cs typeface="Aharoni" panose="02010803020104030203" pitchFamily="2" charset="-79"/>
              </a:rPr>
              <a:t>Thank You</a:t>
            </a:r>
            <a:r>
              <a:rPr lang="en-US" sz="4800" b="1" dirty="0">
                <a:latin typeface="Aptos" panose="020B0004020202020204" pitchFamily="34" charset="0"/>
                <a:cs typeface="Aharoni" panose="02010803020104030203" pitchFamily="2" charset="-79"/>
              </a:rPr>
              <a:t>!</a:t>
            </a:r>
            <a:endParaRPr lang="en-US" sz="4800" b="1" dirty="0">
              <a:latin typeface="Aharoni" panose="02010803020104030203" pitchFamily="2" charset="-79"/>
              <a:cs typeface="Aharoni" panose="02010803020104030203" pitchFamily="2" charset="-79"/>
            </a:endParaRPr>
          </a:p>
        </p:txBody>
      </p:sp>
      <p:pic>
        <p:nvPicPr>
          <p:cNvPr id="14" name="Picture 13">
            <a:extLst>
              <a:ext uri="{FF2B5EF4-FFF2-40B4-BE49-F238E27FC236}">
                <a16:creationId xmlns:a16="http://schemas.microsoft.com/office/drawing/2014/main" id="{79FEBA4D-CDDA-1F7B-1B69-642E6252C06E}"/>
              </a:ext>
            </a:extLst>
          </p:cNvPr>
          <p:cNvPicPr>
            <a:picLocks noChangeAspect="1"/>
          </p:cNvPicPr>
          <p:nvPr/>
        </p:nvPicPr>
        <p:blipFill>
          <a:blip r:embed="rId4"/>
          <a:stretch>
            <a:fillRect/>
          </a:stretch>
        </p:blipFill>
        <p:spPr>
          <a:xfrm>
            <a:off x="0" y="3792263"/>
            <a:ext cx="9144000" cy="1008755"/>
          </a:xfrm>
          <a:prstGeom prst="rect">
            <a:avLst/>
          </a:prstGeom>
        </p:spPr>
      </p:pic>
    </p:spTree>
    <p:extLst>
      <p:ext uri="{BB962C8B-B14F-4D97-AF65-F5344CB8AC3E}">
        <p14:creationId xmlns:p14="http://schemas.microsoft.com/office/powerpoint/2010/main" val="91209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5" name="Google Shape;225;p29"/>
          <p:cNvSpPr/>
          <p:nvPr/>
        </p:nvSpPr>
        <p:spPr>
          <a:xfrm>
            <a:off x="7524750" y="1680738"/>
            <a:ext cx="439733" cy="342025"/>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26" name="Google Shape;226;p29"/>
          <p:cNvPicPr preferRelativeResize="0"/>
          <p:nvPr/>
        </p:nvPicPr>
        <p:blipFill>
          <a:blip r:embed="rId3">
            <a:alphaModFix/>
          </a:blip>
          <a:stretch>
            <a:fillRect/>
          </a:stretch>
        </p:blipFill>
        <p:spPr>
          <a:xfrm>
            <a:off x="7305517" y="625667"/>
            <a:ext cx="526775" cy="526800"/>
          </a:xfrm>
          <a:prstGeom prst="rect">
            <a:avLst/>
          </a:prstGeom>
          <a:noFill/>
          <a:ln>
            <a:noFill/>
          </a:ln>
        </p:spPr>
      </p:pic>
      <p:sp>
        <p:nvSpPr>
          <p:cNvPr id="7" name="TextBox 6">
            <a:extLst>
              <a:ext uri="{FF2B5EF4-FFF2-40B4-BE49-F238E27FC236}">
                <a16:creationId xmlns:a16="http://schemas.microsoft.com/office/drawing/2014/main" id="{99431636-01B7-0DA0-FA1A-281862F5BBD7}"/>
              </a:ext>
            </a:extLst>
          </p:cNvPr>
          <p:cNvSpPr txBox="1"/>
          <p:nvPr/>
        </p:nvSpPr>
        <p:spPr>
          <a:xfrm>
            <a:off x="1619250" y="1388562"/>
            <a:ext cx="5905500" cy="1631216"/>
          </a:xfrm>
          <a:prstGeom prst="rect">
            <a:avLst/>
          </a:prstGeom>
          <a:noFill/>
        </p:spPr>
        <p:txBody>
          <a:bodyPr wrap="square" rtlCol="0">
            <a:spAutoFit/>
          </a:bodyPr>
          <a:lstStyle/>
          <a:p>
            <a:pPr algn="ctr"/>
            <a:r>
              <a:rPr lang="en-US" sz="2800" b="0" i="0" dirty="0">
                <a:solidFill>
                  <a:schemeClr val="tx1"/>
                </a:solidFill>
                <a:effectLst/>
                <a:latin typeface="Aptos" panose="020B0004020202020204" pitchFamily="34" charset="0"/>
                <a:ea typeface="Nirmala UI Semilight" panose="020B0402040204020203" pitchFamily="34" charset="0"/>
                <a:cs typeface="Nirmala UI Semilight" panose="020B0402040204020203" pitchFamily="34" charset="0"/>
              </a:rPr>
              <a:t>Ms. Saida </a:t>
            </a:r>
            <a:r>
              <a:rPr lang="en-US" sz="2800" b="0" i="0" dirty="0" err="1">
                <a:solidFill>
                  <a:schemeClr val="tx1"/>
                </a:solidFill>
                <a:effectLst/>
                <a:latin typeface="Aptos" panose="020B0004020202020204" pitchFamily="34" charset="0"/>
                <a:ea typeface="Nirmala UI Semilight" panose="020B0402040204020203" pitchFamily="34" charset="0"/>
                <a:cs typeface="Nirmala UI Semilight" panose="020B0402040204020203" pitchFamily="34" charset="0"/>
              </a:rPr>
              <a:t>Mahamuda</a:t>
            </a:r>
            <a:r>
              <a:rPr lang="en-US" sz="2800" b="0" i="0" dirty="0">
                <a:solidFill>
                  <a:schemeClr val="tx1"/>
                </a:solidFill>
                <a:effectLst/>
                <a:latin typeface="Aptos" panose="020B0004020202020204" pitchFamily="34" charset="0"/>
                <a:ea typeface="Nirmala UI Semilight" panose="020B0402040204020203" pitchFamily="34" charset="0"/>
                <a:cs typeface="Nirmala UI Semilight" panose="020B0402040204020203" pitchFamily="34" charset="0"/>
              </a:rPr>
              <a:t> Rahman  </a:t>
            </a:r>
          </a:p>
          <a:p>
            <a:pPr algn="ctr"/>
            <a:r>
              <a:rPr lang="en-US" sz="2400" b="0" i="0" dirty="0">
                <a:solidFill>
                  <a:schemeClr val="tx1"/>
                </a:solidFill>
                <a:effectLst/>
                <a:latin typeface="Aptos" panose="020B0004020202020204" pitchFamily="34" charset="0"/>
                <a:ea typeface="Nirmala UI Semilight" panose="020B0402040204020203" pitchFamily="34" charset="0"/>
                <a:cs typeface="Nirmala UI Semilight" panose="020B0402040204020203" pitchFamily="34" charset="0"/>
              </a:rPr>
              <a:t>Lecturer</a:t>
            </a:r>
          </a:p>
          <a:p>
            <a:pPr algn="ctr"/>
            <a:r>
              <a:rPr lang="en-US" sz="2400" dirty="0">
                <a:solidFill>
                  <a:schemeClr val="tx1"/>
                </a:solidFill>
                <a:latin typeface="Aptos" panose="020B0004020202020204" pitchFamily="34" charset="0"/>
                <a:ea typeface="Nirmala UI Semilight" panose="020B0402040204020203" pitchFamily="34" charset="0"/>
                <a:cs typeface="Nirmala UI Semilight" panose="020B0402040204020203" pitchFamily="34" charset="0"/>
              </a:rPr>
              <a:t>Dept. of CSE</a:t>
            </a:r>
          </a:p>
          <a:p>
            <a:pPr algn="ctr"/>
            <a:r>
              <a:rPr lang="en-US" sz="2400" dirty="0">
                <a:solidFill>
                  <a:schemeClr val="tx1"/>
                </a:solidFill>
                <a:latin typeface="Aptos" panose="020B0004020202020204" pitchFamily="34" charset="0"/>
                <a:ea typeface="Nirmala UI Semilight" panose="020B0402040204020203" pitchFamily="34" charset="0"/>
                <a:cs typeface="Nirmala UI Semilight" panose="020B0402040204020203" pitchFamily="34" charset="0"/>
              </a:rPr>
              <a:t>Daffodil International University</a:t>
            </a:r>
            <a:endParaRPr lang="en-US" sz="1800" dirty="0">
              <a:solidFill>
                <a:schemeClr val="tx1"/>
              </a:solidFill>
              <a:latin typeface="Aptos" panose="020B0004020202020204" pitchFamily="34" charset="0"/>
              <a:ea typeface="Nirmala UI Semilight" panose="020B0402040204020203" pitchFamily="34" charset="0"/>
              <a:cs typeface="Nirmala UI Semilight" panose="020B0402040204020203" pitchFamily="34" charset="0"/>
            </a:endParaRPr>
          </a:p>
        </p:txBody>
      </p:sp>
      <p:pic>
        <p:nvPicPr>
          <p:cNvPr id="2" name="Google Shape;226;p29">
            <a:extLst>
              <a:ext uri="{FF2B5EF4-FFF2-40B4-BE49-F238E27FC236}">
                <a16:creationId xmlns:a16="http://schemas.microsoft.com/office/drawing/2014/main" id="{277B0CB7-5F36-449B-4698-B0C99A328125}"/>
              </a:ext>
            </a:extLst>
          </p:cNvPr>
          <p:cNvPicPr preferRelativeResize="0"/>
          <p:nvPr/>
        </p:nvPicPr>
        <p:blipFill>
          <a:blip r:embed="rId3">
            <a:alphaModFix/>
          </a:blip>
          <a:stretch>
            <a:fillRect/>
          </a:stretch>
        </p:blipFill>
        <p:spPr>
          <a:xfrm>
            <a:off x="618200" y="3320545"/>
            <a:ext cx="526775" cy="526800"/>
          </a:xfrm>
          <a:prstGeom prst="rect">
            <a:avLst/>
          </a:prstGeom>
          <a:noFill/>
          <a:ln>
            <a:noFill/>
          </a:ln>
        </p:spPr>
      </p:pic>
      <p:sp>
        <p:nvSpPr>
          <p:cNvPr id="3" name="Google Shape;225;p29">
            <a:extLst>
              <a:ext uri="{FF2B5EF4-FFF2-40B4-BE49-F238E27FC236}">
                <a16:creationId xmlns:a16="http://schemas.microsoft.com/office/drawing/2014/main" id="{8D419311-78CC-AEB6-CB41-A0B2888483E3}"/>
              </a:ext>
            </a:extLst>
          </p:cNvPr>
          <p:cNvSpPr/>
          <p:nvPr/>
        </p:nvSpPr>
        <p:spPr>
          <a:xfrm>
            <a:off x="1619250" y="2204170"/>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 name="Google Shape;246;p30">
            <a:extLst>
              <a:ext uri="{FF2B5EF4-FFF2-40B4-BE49-F238E27FC236}">
                <a16:creationId xmlns:a16="http://schemas.microsoft.com/office/drawing/2014/main" id="{F0C9A77B-CC34-B147-1374-0CFAF7610D2C}"/>
              </a:ext>
            </a:extLst>
          </p:cNvPr>
          <p:cNvPicPr preferRelativeResize="0"/>
          <p:nvPr/>
        </p:nvPicPr>
        <p:blipFill>
          <a:blip r:embed="rId3">
            <a:alphaModFix/>
          </a:blip>
          <a:stretch>
            <a:fillRect/>
          </a:stretch>
        </p:blipFill>
        <p:spPr>
          <a:xfrm>
            <a:off x="6126661" y="3507418"/>
            <a:ext cx="526775" cy="526800"/>
          </a:xfrm>
          <a:prstGeom prst="rect">
            <a:avLst/>
          </a:prstGeom>
          <a:noFill/>
          <a:ln>
            <a:noFill/>
          </a:ln>
        </p:spPr>
      </p:pic>
      <p:sp>
        <p:nvSpPr>
          <p:cNvPr id="5" name="Google Shape;292;p34">
            <a:extLst>
              <a:ext uri="{FF2B5EF4-FFF2-40B4-BE49-F238E27FC236}">
                <a16:creationId xmlns:a16="http://schemas.microsoft.com/office/drawing/2014/main" id="{7F88306C-4F4B-1C78-0E46-A73D30C9D0F4}"/>
              </a:ext>
            </a:extLst>
          </p:cNvPr>
          <p:cNvSpPr/>
          <p:nvPr/>
        </p:nvSpPr>
        <p:spPr>
          <a:xfrm>
            <a:off x="2717948" y="390617"/>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28020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a:extLst>
            <a:ext uri="{FF2B5EF4-FFF2-40B4-BE49-F238E27FC236}">
              <a16:creationId xmlns:a16="http://schemas.microsoft.com/office/drawing/2014/main" id="{D80179EE-17DF-9F4E-6642-ABB29A7496BE}"/>
            </a:ext>
          </a:extLst>
        </p:cNvPr>
        <p:cNvGrpSpPr/>
        <p:nvPr/>
      </p:nvGrpSpPr>
      <p:grpSpPr>
        <a:xfrm>
          <a:off x="0" y="0"/>
          <a:ext cx="0" cy="0"/>
          <a:chOff x="0" y="0"/>
          <a:chExt cx="0" cy="0"/>
        </a:xfrm>
      </p:grpSpPr>
      <p:sp>
        <p:nvSpPr>
          <p:cNvPr id="225" name="Google Shape;225;p29">
            <a:extLst>
              <a:ext uri="{FF2B5EF4-FFF2-40B4-BE49-F238E27FC236}">
                <a16:creationId xmlns:a16="http://schemas.microsoft.com/office/drawing/2014/main" id="{CEFFBC50-10EF-6D4E-329D-18FA1E0C2152}"/>
              </a:ext>
            </a:extLst>
          </p:cNvPr>
          <p:cNvSpPr/>
          <p:nvPr/>
        </p:nvSpPr>
        <p:spPr>
          <a:xfrm>
            <a:off x="7832292" y="1181975"/>
            <a:ext cx="439733" cy="39406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26" name="Google Shape;226;p29">
            <a:extLst>
              <a:ext uri="{FF2B5EF4-FFF2-40B4-BE49-F238E27FC236}">
                <a16:creationId xmlns:a16="http://schemas.microsoft.com/office/drawing/2014/main" id="{1E41D5B0-008A-E01C-0E51-D9C3F143190C}"/>
              </a:ext>
            </a:extLst>
          </p:cNvPr>
          <p:cNvPicPr preferRelativeResize="0"/>
          <p:nvPr/>
        </p:nvPicPr>
        <p:blipFill>
          <a:blip r:embed="rId3">
            <a:alphaModFix/>
          </a:blip>
          <a:stretch>
            <a:fillRect/>
          </a:stretch>
        </p:blipFill>
        <p:spPr>
          <a:xfrm>
            <a:off x="7305517" y="625667"/>
            <a:ext cx="526775" cy="526800"/>
          </a:xfrm>
          <a:prstGeom prst="rect">
            <a:avLst/>
          </a:prstGeom>
          <a:noFill/>
          <a:ln>
            <a:noFill/>
          </a:ln>
        </p:spPr>
      </p:pic>
      <p:sp>
        <p:nvSpPr>
          <p:cNvPr id="7" name="TextBox 6">
            <a:extLst>
              <a:ext uri="{FF2B5EF4-FFF2-40B4-BE49-F238E27FC236}">
                <a16:creationId xmlns:a16="http://schemas.microsoft.com/office/drawing/2014/main" id="{DFCE2805-D0E7-3693-0476-E43B6312C577}"/>
              </a:ext>
            </a:extLst>
          </p:cNvPr>
          <p:cNvSpPr txBox="1"/>
          <p:nvPr/>
        </p:nvSpPr>
        <p:spPr>
          <a:xfrm>
            <a:off x="1619250" y="786646"/>
            <a:ext cx="5905500" cy="3693319"/>
          </a:xfrm>
          <a:prstGeom prst="rect">
            <a:avLst/>
          </a:prstGeom>
          <a:noFill/>
        </p:spPr>
        <p:txBody>
          <a:bodyPr wrap="square" rtlCol="0">
            <a:spAutoFit/>
          </a:bodyPr>
          <a:lstStyle/>
          <a:p>
            <a:pPr algn="ctr"/>
            <a:r>
              <a:rPr lang="en-US" sz="2800" b="1" dirty="0">
                <a:solidFill>
                  <a:schemeClr val="tx1"/>
                </a:solidFill>
                <a:latin typeface="Nanum Myeongjo" panose="020B0604020202020204" charset="-127"/>
                <a:ea typeface="Nanum Myeongjo" panose="020B0604020202020204" charset="-127"/>
              </a:rPr>
              <a:t>Group Members</a:t>
            </a:r>
          </a:p>
          <a:p>
            <a:pPr algn="ctr"/>
            <a:endParaRPr lang="en-US" sz="1800" dirty="0">
              <a:solidFill>
                <a:schemeClr val="tx1"/>
              </a:solidFill>
              <a:latin typeface="Aptos" panose="020B0004020202020204" pitchFamily="34" charset="0"/>
            </a:endParaRPr>
          </a:p>
          <a:p>
            <a:pPr algn="ctr"/>
            <a:r>
              <a:rPr lang="en-US" sz="2000" dirty="0">
                <a:solidFill>
                  <a:schemeClr val="tx1"/>
                </a:solidFill>
                <a:latin typeface="Aptos" panose="020B0004020202020204" pitchFamily="34" charset="0"/>
              </a:rPr>
              <a:t>J. M. </a:t>
            </a:r>
            <a:r>
              <a:rPr lang="en-US" sz="2000" dirty="0" err="1">
                <a:solidFill>
                  <a:schemeClr val="tx1"/>
                </a:solidFill>
                <a:latin typeface="Aptos" panose="020B0004020202020204" pitchFamily="34" charset="0"/>
              </a:rPr>
              <a:t>Ifthakharul</a:t>
            </a:r>
            <a:r>
              <a:rPr lang="en-US" sz="2000" dirty="0">
                <a:solidFill>
                  <a:schemeClr val="tx1"/>
                </a:solidFill>
                <a:latin typeface="Aptos" panose="020B0004020202020204" pitchFamily="34" charset="0"/>
              </a:rPr>
              <a:t> Islam </a:t>
            </a:r>
            <a:r>
              <a:rPr lang="en-US" sz="2000" dirty="0" err="1">
                <a:solidFill>
                  <a:schemeClr val="tx1"/>
                </a:solidFill>
                <a:latin typeface="Aptos" panose="020B0004020202020204" pitchFamily="34" charset="0"/>
              </a:rPr>
              <a:t>Shajan</a:t>
            </a:r>
            <a:r>
              <a:rPr lang="en-US" sz="2000" dirty="0">
                <a:solidFill>
                  <a:schemeClr val="tx1"/>
                </a:solidFill>
                <a:latin typeface="Aptos" panose="020B0004020202020204" pitchFamily="34" charset="0"/>
              </a:rPr>
              <a:t> (232-15-813)</a:t>
            </a:r>
          </a:p>
          <a:p>
            <a:pPr algn="ctr"/>
            <a:endParaRPr lang="en-US" sz="2000" dirty="0">
              <a:solidFill>
                <a:schemeClr val="tx1"/>
              </a:solidFill>
              <a:latin typeface="Aptos" panose="020B0004020202020204" pitchFamily="34" charset="0"/>
            </a:endParaRPr>
          </a:p>
          <a:p>
            <a:pPr algn="ctr"/>
            <a:r>
              <a:rPr lang="en-US" sz="2000" dirty="0">
                <a:solidFill>
                  <a:schemeClr val="tx1"/>
                </a:solidFill>
                <a:latin typeface="Aptos" panose="020B0004020202020204" pitchFamily="34" charset="0"/>
              </a:rPr>
              <a:t>Md. Al </a:t>
            </a:r>
            <a:r>
              <a:rPr lang="en-US" sz="2000" dirty="0" err="1">
                <a:solidFill>
                  <a:schemeClr val="tx1"/>
                </a:solidFill>
                <a:latin typeface="Aptos" panose="020B0004020202020204" pitchFamily="34" charset="0"/>
              </a:rPr>
              <a:t>Sahariar</a:t>
            </a:r>
            <a:r>
              <a:rPr lang="en-US" sz="2000" dirty="0">
                <a:solidFill>
                  <a:schemeClr val="tx1"/>
                </a:solidFill>
                <a:latin typeface="Aptos" panose="020B0004020202020204" pitchFamily="34" charset="0"/>
              </a:rPr>
              <a:t> </a:t>
            </a:r>
            <a:r>
              <a:rPr lang="en-US" sz="2000" dirty="0" err="1">
                <a:solidFill>
                  <a:schemeClr val="tx1"/>
                </a:solidFill>
                <a:latin typeface="Aptos" panose="020B0004020202020204" pitchFamily="34" charset="0"/>
              </a:rPr>
              <a:t>Noyn</a:t>
            </a:r>
            <a:r>
              <a:rPr lang="en-US" sz="2000" dirty="0">
                <a:solidFill>
                  <a:schemeClr val="tx1"/>
                </a:solidFill>
                <a:latin typeface="Aptos" panose="020B0004020202020204" pitchFamily="34" charset="0"/>
              </a:rPr>
              <a:t> (232-15-814)</a:t>
            </a:r>
          </a:p>
          <a:p>
            <a:pPr algn="ctr"/>
            <a:endParaRPr lang="en-US" sz="2000" dirty="0">
              <a:solidFill>
                <a:schemeClr val="tx1"/>
              </a:solidFill>
              <a:latin typeface="Aptos" panose="020B0004020202020204" pitchFamily="34" charset="0"/>
            </a:endParaRPr>
          </a:p>
          <a:p>
            <a:pPr algn="ctr"/>
            <a:r>
              <a:rPr lang="en-US" sz="2000" dirty="0" err="1">
                <a:solidFill>
                  <a:schemeClr val="tx1"/>
                </a:solidFill>
                <a:latin typeface="Aptos" panose="020B0004020202020204" pitchFamily="34" charset="0"/>
              </a:rPr>
              <a:t>Pritom</a:t>
            </a:r>
            <a:r>
              <a:rPr lang="en-US" sz="2000" dirty="0">
                <a:solidFill>
                  <a:schemeClr val="tx1"/>
                </a:solidFill>
                <a:latin typeface="Aptos" panose="020B0004020202020204" pitchFamily="34" charset="0"/>
              </a:rPr>
              <a:t> Saha </a:t>
            </a:r>
            <a:r>
              <a:rPr lang="en-US" sz="2000" dirty="0" err="1">
                <a:solidFill>
                  <a:schemeClr val="tx1"/>
                </a:solidFill>
                <a:latin typeface="Aptos" panose="020B0004020202020204" pitchFamily="34" charset="0"/>
              </a:rPr>
              <a:t>Turjo</a:t>
            </a:r>
            <a:r>
              <a:rPr lang="en-US" sz="2000" dirty="0">
                <a:solidFill>
                  <a:schemeClr val="tx1"/>
                </a:solidFill>
                <a:latin typeface="Aptos" panose="020B0004020202020204" pitchFamily="34" charset="0"/>
              </a:rPr>
              <a:t> (232-15-742)</a:t>
            </a:r>
          </a:p>
          <a:p>
            <a:pPr algn="ctr"/>
            <a:endParaRPr lang="en-US" sz="2000" dirty="0">
              <a:solidFill>
                <a:schemeClr val="tx1"/>
              </a:solidFill>
              <a:latin typeface="Aptos" panose="020B0004020202020204" pitchFamily="34" charset="0"/>
            </a:endParaRPr>
          </a:p>
          <a:p>
            <a:pPr algn="ctr"/>
            <a:r>
              <a:rPr lang="en-US" sz="2000" dirty="0">
                <a:solidFill>
                  <a:schemeClr val="tx1"/>
                </a:solidFill>
                <a:latin typeface="Aptos" panose="020B0004020202020204" pitchFamily="34" charset="0"/>
              </a:rPr>
              <a:t>Abdullah Al Noman (232-15-797)</a:t>
            </a:r>
          </a:p>
          <a:p>
            <a:pPr algn="ctr"/>
            <a:endParaRPr lang="en-US" sz="2000" dirty="0">
              <a:solidFill>
                <a:schemeClr val="tx1"/>
              </a:solidFill>
              <a:latin typeface="Aptos" panose="020B0004020202020204" pitchFamily="34" charset="0"/>
            </a:endParaRPr>
          </a:p>
          <a:p>
            <a:pPr algn="ctr"/>
            <a:r>
              <a:rPr lang="en-US" sz="2000" dirty="0" err="1">
                <a:solidFill>
                  <a:schemeClr val="tx1"/>
                </a:solidFill>
                <a:latin typeface="Aptos" panose="020B0004020202020204" pitchFamily="34" charset="0"/>
              </a:rPr>
              <a:t>Jannatul</a:t>
            </a:r>
            <a:r>
              <a:rPr lang="en-US" sz="2000" dirty="0">
                <a:solidFill>
                  <a:schemeClr val="tx1"/>
                </a:solidFill>
                <a:latin typeface="Aptos" panose="020B0004020202020204" pitchFamily="34" charset="0"/>
              </a:rPr>
              <a:t> </a:t>
            </a:r>
            <a:r>
              <a:rPr lang="en-US" sz="2000" dirty="0" err="1">
                <a:solidFill>
                  <a:schemeClr val="tx1"/>
                </a:solidFill>
                <a:latin typeface="Aptos" panose="020B0004020202020204" pitchFamily="34" charset="0"/>
              </a:rPr>
              <a:t>Maoya</a:t>
            </a:r>
            <a:r>
              <a:rPr lang="en-US" sz="2000" dirty="0">
                <a:solidFill>
                  <a:schemeClr val="tx1"/>
                </a:solidFill>
                <a:latin typeface="Aptos" panose="020B0004020202020204" pitchFamily="34" charset="0"/>
              </a:rPr>
              <a:t> Meem (232-15-436</a:t>
            </a:r>
            <a:r>
              <a:rPr lang="en-US" sz="2800" dirty="0">
                <a:solidFill>
                  <a:schemeClr val="tx1"/>
                </a:solidFill>
                <a:latin typeface="Aptos" panose="020B0004020202020204" pitchFamily="34" charset="0"/>
              </a:rPr>
              <a:t>)</a:t>
            </a:r>
          </a:p>
        </p:txBody>
      </p:sp>
      <p:pic>
        <p:nvPicPr>
          <p:cNvPr id="2" name="Google Shape;226;p29">
            <a:extLst>
              <a:ext uri="{FF2B5EF4-FFF2-40B4-BE49-F238E27FC236}">
                <a16:creationId xmlns:a16="http://schemas.microsoft.com/office/drawing/2014/main" id="{4FEB5D7B-3A0C-E00A-B9EA-40DA084D04C6}"/>
              </a:ext>
            </a:extLst>
          </p:cNvPr>
          <p:cNvPicPr preferRelativeResize="0"/>
          <p:nvPr/>
        </p:nvPicPr>
        <p:blipFill>
          <a:blip r:embed="rId3">
            <a:alphaModFix/>
          </a:blip>
          <a:stretch>
            <a:fillRect/>
          </a:stretch>
        </p:blipFill>
        <p:spPr>
          <a:xfrm>
            <a:off x="618200" y="3320545"/>
            <a:ext cx="526775" cy="526800"/>
          </a:xfrm>
          <a:prstGeom prst="rect">
            <a:avLst/>
          </a:prstGeom>
          <a:noFill/>
          <a:ln>
            <a:noFill/>
          </a:ln>
        </p:spPr>
      </p:pic>
      <p:sp>
        <p:nvSpPr>
          <p:cNvPr id="3" name="Google Shape;225;p29">
            <a:extLst>
              <a:ext uri="{FF2B5EF4-FFF2-40B4-BE49-F238E27FC236}">
                <a16:creationId xmlns:a16="http://schemas.microsoft.com/office/drawing/2014/main" id="{F46F9D7E-74F7-14E0-A22A-7B2BFE8F9B36}"/>
              </a:ext>
            </a:extLst>
          </p:cNvPr>
          <p:cNvSpPr/>
          <p:nvPr/>
        </p:nvSpPr>
        <p:spPr>
          <a:xfrm>
            <a:off x="1311708" y="2204170"/>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 name="Google Shape;246;p30">
            <a:extLst>
              <a:ext uri="{FF2B5EF4-FFF2-40B4-BE49-F238E27FC236}">
                <a16:creationId xmlns:a16="http://schemas.microsoft.com/office/drawing/2014/main" id="{B30DB813-2233-EA0C-E214-AB5DE7BC38B5}"/>
              </a:ext>
            </a:extLst>
          </p:cNvPr>
          <p:cNvPicPr preferRelativeResize="0"/>
          <p:nvPr/>
        </p:nvPicPr>
        <p:blipFill>
          <a:blip r:embed="rId3">
            <a:alphaModFix/>
          </a:blip>
          <a:stretch>
            <a:fillRect/>
          </a:stretch>
        </p:blipFill>
        <p:spPr>
          <a:xfrm>
            <a:off x="7415134" y="3057145"/>
            <a:ext cx="526775" cy="526800"/>
          </a:xfrm>
          <a:prstGeom prst="rect">
            <a:avLst/>
          </a:prstGeom>
          <a:noFill/>
          <a:ln>
            <a:noFill/>
          </a:ln>
        </p:spPr>
      </p:pic>
      <p:sp>
        <p:nvSpPr>
          <p:cNvPr id="5" name="Google Shape;292;p34">
            <a:extLst>
              <a:ext uri="{FF2B5EF4-FFF2-40B4-BE49-F238E27FC236}">
                <a16:creationId xmlns:a16="http://schemas.microsoft.com/office/drawing/2014/main" id="{CE747F4A-8557-3CBD-B622-D247F662E08F}"/>
              </a:ext>
            </a:extLst>
          </p:cNvPr>
          <p:cNvSpPr/>
          <p:nvPr/>
        </p:nvSpPr>
        <p:spPr>
          <a:xfrm>
            <a:off x="2717948" y="390617"/>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3734644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title"/>
          </p:nvPr>
        </p:nvSpPr>
        <p:spPr>
          <a:xfrm>
            <a:off x="720000" y="445025"/>
            <a:ext cx="39212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Table of contents</a:t>
            </a:r>
            <a:endParaRPr sz="2400" dirty="0"/>
          </a:p>
        </p:txBody>
      </p:sp>
      <p:sp>
        <p:nvSpPr>
          <p:cNvPr id="232" name="Google Shape;232;p30"/>
          <p:cNvSpPr txBox="1">
            <a:spLocks noGrp="1"/>
          </p:cNvSpPr>
          <p:nvPr>
            <p:ph type="title" idx="2"/>
          </p:nvPr>
        </p:nvSpPr>
        <p:spPr>
          <a:xfrm>
            <a:off x="150540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33" name="Google Shape;233;p30"/>
          <p:cNvSpPr txBox="1">
            <a:spLocks noGrp="1"/>
          </p:cNvSpPr>
          <p:nvPr>
            <p:ph type="title" idx="3"/>
          </p:nvPr>
        </p:nvSpPr>
        <p:spPr>
          <a:xfrm>
            <a:off x="150540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34" name="Google Shape;234;p30"/>
          <p:cNvSpPr txBox="1">
            <a:spLocks noGrp="1"/>
          </p:cNvSpPr>
          <p:nvPr>
            <p:ph type="title" idx="4"/>
          </p:nvPr>
        </p:nvSpPr>
        <p:spPr>
          <a:xfrm>
            <a:off x="420467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35" name="Google Shape;235;p30"/>
          <p:cNvSpPr txBox="1">
            <a:spLocks noGrp="1"/>
          </p:cNvSpPr>
          <p:nvPr>
            <p:ph type="title" idx="5"/>
          </p:nvPr>
        </p:nvSpPr>
        <p:spPr>
          <a:xfrm>
            <a:off x="42046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36" name="Google Shape;236;p30"/>
          <p:cNvSpPr txBox="1">
            <a:spLocks noGrp="1"/>
          </p:cNvSpPr>
          <p:nvPr>
            <p:ph type="title" idx="6"/>
          </p:nvPr>
        </p:nvSpPr>
        <p:spPr>
          <a:xfrm>
            <a:off x="6903950" y="147965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37" name="Google Shape;237;p30"/>
          <p:cNvSpPr txBox="1">
            <a:spLocks noGrp="1"/>
          </p:cNvSpPr>
          <p:nvPr>
            <p:ph type="title" idx="7"/>
          </p:nvPr>
        </p:nvSpPr>
        <p:spPr>
          <a:xfrm>
            <a:off x="69039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38" name="Google Shape;238;p30"/>
          <p:cNvSpPr txBox="1">
            <a:spLocks noGrp="1"/>
          </p:cNvSpPr>
          <p:nvPr>
            <p:ph type="subTitle" idx="1"/>
          </p:nvPr>
        </p:nvSpPr>
        <p:spPr>
          <a:xfrm>
            <a:off x="720000" y="1983935"/>
            <a:ext cx="2305500" cy="678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dirty="0">
                <a:latin typeface="Nanum Myeongjo"/>
                <a:ea typeface="Nanum Myeongjo"/>
                <a:cs typeface="Nanum Myeongjo"/>
                <a:sym typeface="Nanum Myeongjo"/>
              </a:rPr>
              <a:t>What is River Erosion</a:t>
            </a:r>
            <a:endParaRPr b="1" dirty="0">
              <a:latin typeface="Nanum Myeongjo"/>
              <a:ea typeface="Nanum Myeongjo"/>
              <a:cs typeface="Nanum Myeongjo"/>
              <a:sym typeface="Nanum Myeongjo"/>
            </a:endParaRPr>
          </a:p>
        </p:txBody>
      </p:sp>
      <p:sp>
        <p:nvSpPr>
          <p:cNvPr id="240" name="Google Shape;240;p30"/>
          <p:cNvSpPr txBox="1">
            <a:spLocks noGrp="1"/>
          </p:cNvSpPr>
          <p:nvPr>
            <p:ph type="subTitle" idx="9"/>
          </p:nvPr>
        </p:nvSpPr>
        <p:spPr>
          <a:xfrm>
            <a:off x="6118500" y="2007568"/>
            <a:ext cx="2297336" cy="670735"/>
          </a:xfrm>
          <a:prstGeom prst="rect">
            <a:avLst/>
          </a:prstGeom>
        </p:spPr>
        <p:txBody>
          <a:bodyPr spcFirstLastPara="1" wrap="square" lIns="91425" tIns="91425" rIns="91425" bIns="91425" anchor="b" anchorCtr="0">
            <a:noAutofit/>
          </a:bodyPr>
          <a:lstStyle/>
          <a:p>
            <a:pPr marL="0" indent="0"/>
            <a:r>
              <a:rPr lang="en-US" b="1" dirty="0">
                <a:latin typeface="Nanum Myeongjo"/>
                <a:ea typeface="Nanum Myeongjo"/>
                <a:cs typeface="Nanum Myeongjo"/>
              </a:rPr>
              <a:t>Causes of River Erosion</a:t>
            </a:r>
            <a:endParaRPr b="1" dirty="0">
              <a:latin typeface="Nanum Myeongjo"/>
              <a:ea typeface="Nanum Myeongjo"/>
              <a:cs typeface="Nanum Myeongjo"/>
              <a:sym typeface="Nanum Myeongjo"/>
            </a:endParaRPr>
          </a:p>
        </p:txBody>
      </p:sp>
      <p:sp>
        <p:nvSpPr>
          <p:cNvPr id="241" name="Google Shape;241;p30"/>
          <p:cNvSpPr txBox="1">
            <a:spLocks noGrp="1"/>
          </p:cNvSpPr>
          <p:nvPr>
            <p:ph type="subTitle" idx="13"/>
          </p:nvPr>
        </p:nvSpPr>
        <p:spPr>
          <a:xfrm>
            <a:off x="720000" y="3417950"/>
            <a:ext cx="2305500" cy="678900"/>
          </a:xfrm>
          <a:prstGeom prst="rect">
            <a:avLst/>
          </a:prstGeom>
        </p:spPr>
        <p:txBody>
          <a:bodyPr spcFirstLastPara="1" wrap="square" lIns="91425" tIns="91425" rIns="91425" bIns="91425" anchor="b" anchorCtr="0">
            <a:noAutofit/>
          </a:bodyPr>
          <a:lstStyle/>
          <a:p>
            <a:pPr marL="0" indent="0"/>
            <a:r>
              <a:rPr lang="en-US" b="1" dirty="0">
                <a:latin typeface="Nanum Myeongjo"/>
                <a:ea typeface="Nanum Myeongjo"/>
                <a:cs typeface="Nanum Myeongjo"/>
              </a:rPr>
              <a:t>The effect of River Erosion</a:t>
            </a:r>
            <a:endParaRPr b="1" dirty="0">
              <a:latin typeface="Nanum Myeongjo"/>
              <a:ea typeface="Nanum Myeongjo"/>
              <a:cs typeface="Nanum Myeongjo"/>
              <a:sym typeface="Nanum Myeongjo"/>
            </a:endParaRPr>
          </a:p>
        </p:txBody>
      </p:sp>
      <p:sp>
        <p:nvSpPr>
          <p:cNvPr id="242" name="Google Shape;242;p30"/>
          <p:cNvSpPr txBox="1">
            <a:spLocks noGrp="1"/>
          </p:cNvSpPr>
          <p:nvPr>
            <p:ph type="subTitle" idx="14"/>
          </p:nvPr>
        </p:nvSpPr>
        <p:spPr>
          <a:xfrm>
            <a:off x="3419275" y="3417950"/>
            <a:ext cx="2305500" cy="678900"/>
          </a:xfrm>
          <a:prstGeom prst="rect">
            <a:avLst/>
          </a:prstGeom>
        </p:spPr>
        <p:txBody>
          <a:bodyPr spcFirstLastPara="1" wrap="square" lIns="91425" tIns="91425" rIns="91425" bIns="91425" anchor="b" anchorCtr="0">
            <a:noAutofit/>
          </a:bodyPr>
          <a:lstStyle/>
          <a:p>
            <a:pPr marL="0" indent="0"/>
            <a:r>
              <a:rPr lang="en-US" b="1">
                <a:latin typeface="Nanum Myeongjo"/>
                <a:ea typeface="Nanum Myeongjo"/>
                <a:cs typeface="Nanum Myeongjo"/>
              </a:rPr>
              <a:t>Impact of River Erosion</a:t>
            </a:r>
            <a:endParaRPr b="1" dirty="0">
              <a:latin typeface="Nanum Myeongjo"/>
              <a:ea typeface="Nanum Myeongjo"/>
              <a:cs typeface="Nanum Myeongjo"/>
              <a:sym typeface="Nanum Myeongjo"/>
            </a:endParaRPr>
          </a:p>
        </p:txBody>
      </p:sp>
      <p:sp>
        <p:nvSpPr>
          <p:cNvPr id="243" name="Google Shape;243;p30"/>
          <p:cNvSpPr txBox="1">
            <a:spLocks noGrp="1"/>
          </p:cNvSpPr>
          <p:nvPr>
            <p:ph type="subTitle" idx="15"/>
          </p:nvPr>
        </p:nvSpPr>
        <p:spPr>
          <a:xfrm>
            <a:off x="6118550" y="3417950"/>
            <a:ext cx="2305500" cy="678900"/>
          </a:xfrm>
          <a:prstGeom prst="rect">
            <a:avLst/>
          </a:prstGeom>
        </p:spPr>
        <p:txBody>
          <a:bodyPr spcFirstLastPara="1" wrap="square" lIns="91425" tIns="91425" rIns="91425" bIns="91425" anchor="b" anchorCtr="0">
            <a:noAutofit/>
          </a:bodyPr>
          <a:lstStyle/>
          <a:p>
            <a:pPr marL="0" indent="0"/>
            <a:r>
              <a:rPr lang="en-US" b="1" dirty="0">
                <a:latin typeface="Nanum Myeongjo"/>
                <a:ea typeface="Nanum Myeongjo"/>
                <a:cs typeface="Nanum Myeongjo"/>
              </a:rPr>
              <a:t>Prevention of River Erosion</a:t>
            </a:r>
            <a:endParaRPr b="1" dirty="0">
              <a:latin typeface="Nanum Myeongjo"/>
              <a:ea typeface="Nanum Myeongjo"/>
              <a:cs typeface="Nanum Myeongjo"/>
              <a:sym typeface="Nanum Myeongjo"/>
            </a:endParaRPr>
          </a:p>
        </p:txBody>
      </p:sp>
      <p:sp>
        <p:nvSpPr>
          <p:cNvPr id="244" name="Google Shape;244;p30"/>
          <p:cNvSpPr/>
          <p:nvPr/>
        </p:nvSpPr>
        <p:spPr>
          <a:xfrm>
            <a:off x="575838" y="198440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5" name="Google Shape;245;p30"/>
          <p:cNvSpPr/>
          <p:nvPr/>
        </p:nvSpPr>
        <p:spPr>
          <a:xfrm>
            <a:off x="6144075" y="104265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46" name="Google Shape;246;p30"/>
          <p:cNvPicPr preferRelativeResize="0"/>
          <p:nvPr/>
        </p:nvPicPr>
        <p:blipFill>
          <a:blip r:embed="rId3">
            <a:alphaModFix/>
          </a:blip>
          <a:stretch>
            <a:fillRect/>
          </a:stretch>
        </p:blipFill>
        <p:spPr>
          <a:xfrm>
            <a:off x="6041617" y="4303192"/>
            <a:ext cx="526775" cy="526800"/>
          </a:xfrm>
          <a:prstGeom prst="rect">
            <a:avLst/>
          </a:prstGeom>
          <a:noFill/>
          <a:ln>
            <a:noFill/>
          </a:ln>
        </p:spPr>
      </p:pic>
      <p:sp>
        <p:nvSpPr>
          <p:cNvPr id="4" name="Google Shape;238;p30">
            <a:extLst>
              <a:ext uri="{FF2B5EF4-FFF2-40B4-BE49-F238E27FC236}">
                <a16:creationId xmlns:a16="http://schemas.microsoft.com/office/drawing/2014/main" id="{B94754C8-FFC4-8711-516B-05351AFABF68}"/>
              </a:ext>
            </a:extLst>
          </p:cNvPr>
          <p:cNvSpPr txBox="1">
            <a:spLocks/>
          </p:cNvSpPr>
          <p:nvPr/>
        </p:nvSpPr>
        <p:spPr>
          <a:xfrm>
            <a:off x="3419250" y="2013195"/>
            <a:ext cx="2305500" cy="67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Raleway"/>
              <a:buNone/>
              <a:defRPr sz="1800" b="0" i="0" u="none" strike="noStrike" cap="none">
                <a:solidFill>
                  <a:schemeClr val="dk1"/>
                </a:solidFill>
                <a:latin typeface="NanumMyeongjo ExtraBold"/>
                <a:ea typeface="NanumMyeongjo ExtraBold"/>
                <a:cs typeface="NanumMyeongjo ExtraBold"/>
                <a:sym typeface="NanumMyeongjo ExtraBold"/>
              </a:defRPr>
            </a:lvl1pPr>
            <a:lvl2pPr marL="914400" marR="0" lvl="1"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000"/>
              <a:buFont typeface="Raleway"/>
              <a:buNone/>
              <a:defRPr sz="2000" b="1" i="0" u="none" strike="noStrike" cap="none">
                <a:solidFill>
                  <a:schemeClr val="dk1"/>
                </a:solidFill>
                <a:latin typeface="Raleway"/>
                <a:ea typeface="Raleway"/>
                <a:cs typeface="Raleway"/>
                <a:sym typeface="Raleway"/>
              </a:defRPr>
            </a:lvl9pPr>
          </a:lstStyle>
          <a:p>
            <a:pPr marL="0" indent="0"/>
            <a:r>
              <a:rPr lang="en-US" b="1" dirty="0">
                <a:latin typeface="Nanum Myeongjo"/>
                <a:ea typeface="Nanum Myeongjo"/>
                <a:cs typeface="Nanum Myeongjo"/>
                <a:sym typeface="Nanum Myeongjo"/>
              </a:rPr>
              <a:t>Processes River Erosion</a:t>
            </a:r>
          </a:p>
        </p:txBody>
      </p:sp>
      <p:sp>
        <p:nvSpPr>
          <p:cNvPr id="2" name="Google Shape;225;p29">
            <a:extLst>
              <a:ext uri="{FF2B5EF4-FFF2-40B4-BE49-F238E27FC236}">
                <a16:creationId xmlns:a16="http://schemas.microsoft.com/office/drawing/2014/main" id="{F04E5A29-67AB-DC45-66A9-0C5F9A8E42B2}"/>
              </a:ext>
            </a:extLst>
          </p:cNvPr>
          <p:cNvSpPr/>
          <p:nvPr/>
        </p:nvSpPr>
        <p:spPr>
          <a:xfrm>
            <a:off x="5374888" y="2776807"/>
            <a:ext cx="349862" cy="4104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Google Shape;225;p29">
            <a:extLst>
              <a:ext uri="{FF2B5EF4-FFF2-40B4-BE49-F238E27FC236}">
                <a16:creationId xmlns:a16="http://schemas.microsoft.com/office/drawing/2014/main" id="{C9276B5D-31B5-BE7A-EA92-59136A52FD84}"/>
              </a:ext>
            </a:extLst>
          </p:cNvPr>
          <p:cNvSpPr/>
          <p:nvPr/>
        </p:nvSpPr>
        <p:spPr>
          <a:xfrm>
            <a:off x="7999024" y="1181974"/>
            <a:ext cx="416811" cy="356893"/>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225;p29">
            <a:extLst>
              <a:ext uri="{FF2B5EF4-FFF2-40B4-BE49-F238E27FC236}">
                <a16:creationId xmlns:a16="http://schemas.microsoft.com/office/drawing/2014/main" id="{064D8793-CCE4-EC15-182E-E36C28200193}"/>
              </a:ext>
            </a:extLst>
          </p:cNvPr>
          <p:cNvSpPr/>
          <p:nvPr/>
        </p:nvSpPr>
        <p:spPr>
          <a:xfrm>
            <a:off x="522588" y="2782301"/>
            <a:ext cx="406680" cy="404989"/>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6" name="Google Shape;246;p30">
            <a:extLst>
              <a:ext uri="{FF2B5EF4-FFF2-40B4-BE49-F238E27FC236}">
                <a16:creationId xmlns:a16="http://schemas.microsoft.com/office/drawing/2014/main" id="{D3A489A9-F4F2-30F1-2C22-C4C0A7BAD4C8}"/>
              </a:ext>
            </a:extLst>
          </p:cNvPr>
          <p:cNvPicPr preferRelativeResize="0"/>
          <p:nvPr/>
        </p:nvPicPr>
        <p:blipFill>
          <a:blip r:embed="rId3">
            <a:alphaModFix/>
          </a:blip>
          <a:stretch>
            <a:fillRect/>
          </a:stretch>
        </p:blipFill>
        <p:spPr>
          <a:xfrm>
            <a:off x="4924975" y="490925"/>
            <a:ext cx="526775" cy="526800"/>
          </a:xfrm>
          <a:prstGeom prst="rect">
            <a:avLst/>
          </a:prstGeom>
          <a:noFill/>
          <a:ln>
            <a:noFill/>
          </a:ln>
        </p:spPr>
      </p:pic>
      <p:pic>
        <p:nvPicPr>
          <p:cNvPr id="7" name="Google Shape;213;p28">
            <a:extLst>
              <a:ext uri="{FF2B5EF4-FFF2-40B4-BE49-F238E27FC236}">
                <a16:creationId xmlns:a16="http://schemas.microsoft.com/office/drawing/2014/main" id="{F1680497-1DB5-39F3-619C-C98ECA353096}"/>
              </a:ext>
            </a:extLst>
          </p:cNvPr>
          <p:cNvPicPr preferRelativeResize="0"/>
          <p:nvPr/>
        </p:nvPicPr>
        <p:blipFill>
          <a:blip r:embed="rId3">
            <a:alphaModFix/>
          </a:blip>
          <a:stretch>
            <a:fillRect/>
          </a:stretch>
        </p:blipFill>
        <p:spPr>
          <a:xfrm>
            <a:off x="2924037" y="2832650"/>
            <a:ext cx="752025" cy="75206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720000" y="445025"/>
            <a:ext cx="411538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What is River Erosion?</a:t>
            </a:r>
            <a:endParaRPr sz="2400" dirty="0"/>
          </a:p>
        </p:txBody>
      </p:sp>
      <p:sp>
        <p:nvSpPr>
          <p:cNvPr id="252" name="Google Shape;252;p31"/>
          <p:cNvSpPr txBox="1">
            <a:spLocks noGrp="1"/>
          </p:cNvSpPr>
          <p:nvPr>
            <p:ph type="body" idx="1"/>
          </p:nvPr>
        </p:nvSpPr>
        <p:spPr>
          <a:xfrm>
            <a:off x="720000" y="1345950"/>
            <a:ext cx="4244400" cy="265801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t>River erosion is the wearing away of the banks of a stream or river. This is distinguished from erosion of the bed of the water course.</a:t>
            </a:r>
          </a:p>
          <a:p>
            <a:pPr marL="0" lvl="0" indent="0" algn="just" rtl="0">
              <a:spcBef>
                <a:spcPts val="0"/>
              </a:spcBef>
              <a:spcAft>
                <a:spcPts val="0"/>
              </a:spcAft>
              <a:buNone/>
            </a:pPr>
            <a:endParaRPr lang="en-US" sz="1600" dirty="0"/>
          </a:p>
          <a:p>
            <a:pPr marL="0" lvl="0" indent="0" algn="just" rtl="0">
              <a:spcBef>
                <a:spcPts val="0"/>
              </a:spcBef>
              <a:spcAft>
                <a:spcPts val="0"/>
              </a:spcAft>
              <a:buNone/>
            </a:pPr>
            <a:r>
              <a:rPr lang="en-US" sz="1600" dirty="0"/>
              <a:t>River Erosion an endemic and recurrent natural hazard. When rivers enter the mature stage, they become sluggish and meander or braid. These oscillations cause massive riverbank erosion.</a:t>
            </a:r>
            <a:endParaRPr sz="1600" dirty="0"/>
          </a:p>
        </p:txBody>
      </p:sp>
      <p:sp>
        <p:nvSpPr>
          <p:cNvPr id="254" name="Google Shape;254;p31"/>
          <p:cNvSpPr/>
          <p:nvPr/>
        </p:nvSpPr>
        <p:spPr>
          <a:xfrm>
            <a:off x="5167425" y="1042650"/>
            <a:ext cx="303300" cy="303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55" name="Google Shape;255;p31"/>
          <p:cNvPicPr preferRelativeResize="0"/>
          <p:nvPr/>
        </p:nvPicPr>
        <p:blipFill>
          <a:blip r:embed="rId3">
            <a:alphaModFix/>
          </a:blip>
          <a:stretch>
            <a:fillRect/>
          </a:stretch>
        </p:blipFill>
        <p:spPr>
          <a:xfrm>
            <a:off x="4316039" y="779250"/>
            <a:ext cx="526775" cy="526800"/>
          </a:xfrm>
          <a:prstGeom prst="rect">
            <a:avLst/>
          </a:prstGeom>
          <a:noFill/>
          <a:ln>
            <a:noFill/>
          </a:ln>
        </p:spPr>
      </p:pic>
      <p:pic>
        <p:nvPicPr>
          <p:cNvPr id="256" name="Google Shape;256;p31"/>
          <p:cNvPicPr preferRelativeResize="0"/>
          <p:nvPr/>
        </p:nvPicPr>
        <p:blipFill>
          <a:blip r:embed="rId3">
            <a:alphaModFix/>
          </a:blip>
          <a:stretch>
            <a:fillRect/>
          </a:stretch>
        </p:blipFill>
        <p:spPr>
          <a:xfrm>
            <a:off x="1726192" y="4081692"/>
            <a:ext cx="526775" cy="526800"/>
          </a:xfrm>
          <a:prstGeom prst="rect">
            <a:avLst/>
          </a:prstGeom>
          <a:noFill/>
          <a:ln>
            <a:noFill/>
          </a:ln>
        </p:spPr>
      </p:pic>
      <p:pic>
        <p:nvPicPr>
          <p:cNvPr id="7" name="Picture Placeholder 6">
            <a:extLst>
              <a:ext uri="{FF2B5EF4-FFF2-40B4-BE49-F238E27FC236}">
                <a16:creationId xmlns:a16="http://schemas.microsoft.com/office/drawing/2014/main" id="{31BF1DC7-C67C-382C-3C19-50FE5477FAB2}"/>
              </a:ext>
            </a:extLst>
          </p:cNvPr>
          <p:cNvPicPr>
            <a:picLocks noGrp="1" noChangeAspect="1"/>
          </p:cNvPicPr>
          <p:nvPr>
            <p:ph type="pic" idx="2"/>
          </p:nvPr>
        </p:nvPicPr>
        <p:blipFill>
          <a:blip r:embed="rId4"/>
          <a:srcRect l="8631" r="8631"/>
          <a:stretch>
            <a:fillRect/>
          </a:stretch>
        </p:blipFill>
        <p:spPr>
          <a:xfrm>
            <a:off x="5289011" y="544169"/>
            <a:ext cx="3020039" cy="3909006"/>
          </a:xfrm>
        </p:spPr>
      </p:pic>
      <p:sp>
        <p:nvSpPr>
          <p:cNvPr id="2" name="TextBox 1">
            <a:extLst>
              <a:ext uri="{FF2B5EF4-FFF2-40B4-BE49-F238E27FC236}">
                <a16:creationId xmlns:a16="http://schemas.microsoft.com/office/drawing/2014/main" id="{FC879AF2-BD65-0243-63B7-BE5515C9941C}"/>
              </a:ext>
            </a:extLst>
          </p:cNvPr>
          <p:cNvSpPr txBox="1"/>
          <p:nvPr/>
        </p:nvSpPr>
        <p:spPr>
          <a:xfrm>
            <a:off x="8539566" y="82504"/>
            <a:ext cx="449451" cy="369332"/>
          </a:xfrm>
          <a:prstGeom prst="rect">
            <a:avLst/>
          </a:prstGeom>
          <a:noFill/>
        </p:spPr>
        <p:txBody>
          <a:bodyPr wrap="square" rtlCol="0">
            <a:spAutoFit/>
          </a:bodyPr>
          <a:lstStyle/>
          <a:p>
            <a:r>
              <a:rPr lang="en-US" sz="1800" dirty="0">
                <a:solidFill>
                  <a:schemeClr val="tx1"/>
                </a:solidFill>
              </a:rPr>
              <a:t>04</a:t>
            </a:r>
          </a:p>
        </p:txBody>
      </p:sp>
      <p:sp>
        <p:nvSpPr>
          <p:cNvPr id="3" name="Google Shape;292;p34">
            <a:extLst>
              <a:ext uri="{FF2B5EF4-FFF2-40B4-BE49-F238E27FC236}">
                <a16:creationId xmlns:a16="http://schemas.microsoft.com/office/drawing/2014/main" id="{9F8254E3-C855-CE1F-C36A-05EB3F4101BD}"/>
              </a:ext>
            </a:extLst>
          </p:cNvPr>
          <p:cNvSpPr/>
          <p:nvPr/>
        </p:nvSpPr>
        <p:spPr>
          <a:xfrm>
            <a:off x="668450" y="891125"/>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92;p34">
            <a:extLst>
              <a:ext uri="{FF2B5EF4-FFF2-40B4-BE49-F238E27FC236}">
                <a16:creationId xmlns:a16="http://schemas.microsoft.com/office/drawing/2014/main" id="{2ADE28C4-C66B-A4AB-3139-BDC7C9BEDBC3}"/>
              </a:ext>
            </a:extLst>
          </p:cNvPr>
          <p:cNvSpPr/>
          <p:nvPr/>
        </p:nvSpPr>
        <p:spPr>
          <a:xfrm>
            <a:off x="4405500" y="4248939"/>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225;p29">
            <a:extLst>
              <a:ext uri="{FF2B5EF4-FFF2-40B4-BE49-F238E27FC236}">
                <a16:creationId xmlns:a16="http://schemas.microsoft.com/office/drawing/2014/main" id="{3B365ABC-200E-1D45-07EA-BC864B18FE42}"/>
              </a:ext>
            </a:extLst>
          </p:cNvPr>
          <p:cNvSpPr/>
          <p:nvPr/>
        </p:nvSpPr>
        <p:spPr>
          <a:xfrm>
            <a:off x="223891" y="2361708"/>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225;p29">
            <a:extLst>
              <a:ext uri="{FF2B5EF4-FFF2-40B4-BE49-F238E27FC236}">
                <a16:creationId xmlns:a16="http://schemas.microsoft.com/office/drawing/2014/main" id="{3CC251E5-20CA-F1F4-D51D-5FC0162240B4}"/>
              </a:ext>
            </a:extLst>
          </p:cNvPr>
          <p:cNvSpPr/>
          <p:nvPr/>
        </p:nvSpPr>
        <p:spPr>
          <a:xfrm>
            <a:off x="8633660" y="2288630"/>
            <a:ext cx="232291" cy="28312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8" name="Google Shape;213;p28">
            <a:extLst>
              <a:ext uri="{FF2B5EF4-FFF2-40B4-BE49-F238E27FC236}">
                <a16:creationId xmlns:a16="http://schemas.microsoft.com/office/drawing/2014/main" id="{7D356101-9CE8-2086-7F8F-2B216CF75418}"/>
              </a:ext>
            </a:extLst>
          </p:cNvPr>
          <p:cNvPicPr preferRelativeResize="0"/>
          <p:nvPr/>
        </p:nvPicPr>
        <p:blipFill>
          <a:blip r:embed="rId3">
            <a:alphaModFix/>
          </a:blip>
          <a:stretch>
            <a:fillRect/>
          </a:stretch>
        </p:blipFill>
        <p:spPr>
          <a:xfrm>
            <a:off x="6423017" y="-108861"/>
            <a:ext cx="752025" cy="75206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315975" y="162231"/>
            <a:ext cx="412216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Processes of River Erosion</a:t>
            </a:r>
          </a:p>
        </p:txBody>
      </p:sp>
      <p:sp>
        <p:nvSpPr>
          <p:cNvPr id="273" name="Google Shape;273;p33"/>
          <p:cNvSpPr txBox="1">
            <a:spLocks noGrp="1"/>
          </p:cNvSpPr>
          <p:nvPr>
            <p:ph type="subTitle" idx="3"/>
          </p:nvPr>
        </p:nvSpPr>
        <p:spPr>
          <a:xfrm>
            <a:off x="737915" y="1234798"/>
            <a:ext cx="3612412" cy="1463968"/>
          </a:xfrm>
          <a:prstGeom prst="rect">
            <a:avLst/>
          </a:prstGeom>
        </p:spPr>
        <p:txBody>
          <a:bodyPr spcFirstLastPara="1" wrap="square" lIns="91425" tIns="91425" rIns="91425" bIns="91425" anchor="t" anchorCtr="0">
            <a:noAutofit/>
          </a:bodyPr>
          <a:lstStyle/>
          <a:p>
            <a:pPr algn="l"/>
            <a:r>
              <a:rPr lang="en-US" sz="1600" b="0" i="0" dirty="0">
                <a:solidFill>
                  <a:schemeClr val="tx1"/>
                </a:solidFill>
                <a:effectLst/>
                <a:latin typeface="ff0"/>
              </a:rPr>
              <a:t></a:t>
            </a:r>
            <a:r>
              <a:rPr lang="en-US" sz="1600" dirty="0">
                <a:solidFill>
                  <a:srgbClr val="000000"/>
                </a:solidFill>
                <a:latin typeface="Source Sans Pro"/>
              </a:rPr>
              <a:t> </a:t>
            </a:r>
            <a:r>
              <a:rPr lang="en-US" sz="1600" b="0" i="0" dirty="0">
                <a:solidFill>
                  <a:schemeClr val="tx1"/>
                </a:solidFill>
                <a:effectLst/>
                <a:latin typeface="ff3"/>
              </a:rPr>
              <a:t>Decomposition of rock particles from river bed due to water pressure</a:t>
            </a:r>
            <a:endParaRPr lang="en-US" sz="1600" b="0" i="0" dirty="0">
              <a:solidFill>
                <a:schemeClr val="tx1"/>
              </a:solidFill>
              <a:effectLst/>
              <a:latin typeface="Source Sans Pro" panose="020B0503030403020204" pitchFamily="34" charset="0"/>
            </a:endParaRPr>
          </a:p>
          <a:p>
            <a:pPr algn="l"/>
            <a:r>
              <a:rPr lang="en-US" sz="1600" b="0" i="0" dirty="0">
                <a:solidFill>
                  <a:schemeClr val="tx1"/>
                </a:solidFill>
                <a:effectLst/>
                <a:latin typeface="ff0"/>
              </a:rPr>
              <a:t></a:t>
            </a:r>
            <a:r>
              <a:rPr lang="en-US" sz="1600" dirty="0">
                <a:solidFill>
                  <a:schemeClr val="tx1"/>
                </a:solidFill>
                <a:latin typeface="Source Sans Pro"/>
              </a:rPr>
              <a:t> </a:t>
            </a:r>
            <a:r>
              <a:rPr lang="en-US" sz="1600" b="0" i="0" dirty="0">
                <a:solidFill>
                  <a:schemeClr val="tx1"/>
                </a:solidFill>
                <a:effectLst/>
                <a:latin typeface="ff3"/>
              </a:rPr>
              <a:t>Occurs near water falls and fierce forced streams of rivers</a:t>
            </a:r>
            <a:endParaRPr lang="en-US" sz="1600" b="0" i="0" dirty="0">
              <a:solidFill>
                <a:schemeClr val="tx1"/>
              </a:solidFill>
              <a:effectLst/>
              <a:latin typeface="Source Sans Pro" panose="020B0503030403020204" pitchFamily="34" charset="0"/>
            </a:endParaRPr>
          </a:p>
          <a:p>
            <a:pPr marL="0" lvl="0" indent="0" algn="ctr" rtl="0">
              <a:spcBef>
                <a:spcPts val="0"/>
              </a:spcBef>
              <a:spcAft>
                <a:spcPts val="0"/>
              </a:spcAft>
              <a:buNone/>
            </a:pPr>
            <a:endParaRPr dirty="0"/>
          </a:p>
        </p:txBody>
      </p:sp>
      <p:sp>
        <p:nvSpPr>
          <p:cNvPr id="274" name="Google Shape;274;p33"/>
          <p:cNvSpPr txBox="1">
            <a:spLocks noGrp="1"/>
          </p:cNvSpPr>
          <p:nvPr>
            <p:ph type="subTitle" idx="1"/>
          </p:nvPr>
        </p:nvSpPr>
        <p:spPr>
          <a:xfrm>
            <a:off x="752536" y="778807"/>
            <a:ext cx="2703425" cy="713400"/>
          </a:xfrm>
          <a:prstGeom prst="rect">
            <a:avLst/>
          </a:prstGeom>
        </p:spPr>
        <p:txBody>
          <a:bodyPr spcFirstLastPara="1" wrap="square" lIns="91425" tIns="91425" rIns="91425" bIns="91425" anchor="b" anchorCtr="0">
            <a:noAutofit/>
          </a:bodyPr>
          <a:lstStyle/>
          <a:p>
            <a:pPr marL="0" indent="0" algn="l"/>
            <a:r>
              <a:rPr lang="en-US" sz="2000" b="1" i="0" dirty="0">
                <a:solidFill>
                  <a:schemeClr val="tx1"/>
                </a:solidFill>
                <a:effectLst/>
                <a:latin typeface="ff5"/>
              </a:rPr>
              <a:t>Hydraulic Action:</a:t>
            </a:r>
            <a:endParaRPr lang="en-US" sz="2000" b="0" i="0" dirty="0">
              <a:solidFill>
                <a:schemeClr val="tx1"/>
              </a:solidFill>
              <a:effectLst/>
              <a:latin typeface="Source Sans Pro" panose="020B0503030403020204" pitchFamily="34" charset="0"/>
            </a:endParaRPr>
          </a:p>
          <a:p>
            <a:pPr marL="0" lvl="0" indent="0" algn="ctr" rtl="0">
              <a:spcBef>
                <a:spcPts val="0"/>
              </a:spcBef>
              <a:spcAft>
                <a:spcPts val="0"/>
              </a:spcAft>
              <a:buNone/>
            </a:pPr>
            <a:endParaRPr dirty="0"/>
          </a:p>
        </p:txBody>
      </p:sp>
      <p:sp>
        <p:nvSpPr>
          <p:cNvPr id="275" name="Google Shape;275;p33"/>
          <p:cNvSpPr txBox="1">
            <a:spLocks noGrp="1"/>
          </p:cNvSpPr>
          <p:nvPr>
            <p:ph type="subTitle" idx="2"/>
          </p:nvPr>
        </p:nvSpPr>
        <p:spPr>
          <a:xfrm>
            <a:off x="736207" y="2754580"/>
            <a:ext cx="1889264" cy="713400"/>
          </a:xfrm>
          <a:prstGeom prst="rect">
            <a:avLst/>
          </a:prstGeom>
        </p:spPr>
        <p:txBody>
          <a:bodyPr spcFirstLastPara="1" wrap="square" lIns="91425" tIns="91425" rIns="91425" bIns="91425" anchor="b" anchorCtr="0">
            <a:noAutofit/>
          </a:bodyPr>
          <a:lstStyle/>
          <a:p>
            <a:pPr marL="0" indent="0" algn="l"/>
            <a:r>
              <a:rPr lang="en-US" sz="2000" b="1" i="0" dirty="0">
                <a:solidFill>
                  <a:schemeClr val="tx1"/>
                </a:solidFill>
                <a:effectLst/>
                <a:latin typeface="ff5"/>
              </a:rPr>
              <a:t>Abrasion:</a:t>
            </a:r>
            <a:endParaRPr lang="en-US" sz="2000" b="0" i="0" dirty="0">
              <a:solidFill>
                <a:schemeClr val="tx1"/>
              </a:solidFill>
              <a:effectLst/>
              <a:latin typeface="Source Sans Pro" panose="020B0503030403020204" pitchFamily="34" charset="0"/>
            </a:endParaRPr>
          </a:p>
          <a:p>
            <a:pPr marL="0" lvl="0" indent="0" algn="ctr" rtl="0">
              <a:spcBef>
                <a:spcPts val="0"/>
              </a:spcBef>
              <a:spcAft>
                <a:spcPts val="0"/>
              </a:spcAft>
              <a:buNone/>
            </a:pPr>
            <a:endParaRPr dirty="0"/>
          </a:p>
        </p:txBody>
      </p:sp>
      <p:sp>
        <p:nvSpPr>
          <p:cNvPr id="276" name="Google Shape;276;p33"/>
          <p:cNvSpPr txBox="1">
            <a:spLocks noGrp="1"/>
          </p:cNvSpPr>
          <p:nvPr>
            <p:ph type="subTitle" idx="4"/>
          </p:nvPr>
        </p:nvSpPr>
        <p:spPr>
          <a:xfrm>
            <a:off x="753496" y="3241894"/>
            <a:ext cx="3818504" cy="1244160"/>
          </a:xfrm>
          <a:prstGeom prst="rect">
            <a:avLst/>
          </a:prstGeom>
        </p:spPr>
        <p:txBody>
          <a:bodyPr spcFirstLastPara="1" wrap="square" lIns="91425" tIns="91425" rIns="91425" bIns="91425" anchor="t" anchorCtr="0">
            <a:noAutofit/>
          </a:bodyPr>
          <a:lstStyle/>
          <a:p>
            <a:pPr algn="l"/>
            <a:r>
              <a:rPr lang="en-US" sz="1600" b="0" i="0" dirty="0">
                <a:solidFill>
                  <a:schemeClr val="tx1"/>
                </a:solidFill>
                <a:effectLst/>
                <a:latin typeface="ff0"/>
              </a:rPr>
              <a:t></a:t>
            </a:r>
            <a:r>
              <a:rPr lang="en-US" sz="1600" dirty="0">
                <a:solidFill>
                  <a:srgbClr val="000000"/>
                </a:solidFill>
                <a:latin typeface="Source Sans Pro"/>
              </a:rPr>
              <a:t> </a:t>
            </a:r>
            <a:r>
              <a:rPr lang="en-US" sz="1600" b="0" i="0" dirty="0">
                <a:solidFill>
                  <a:schemeClr val="tx1"/>
                </a:solidFill>
                <a:effectLst/>
                <a:latin typeface="ff3"/>
              </a:rPr>
              <a:t>Wearing away of river banks by river sediments.</a:t>
            </a:r>
            <a:endParaRPr lang="en-US" sz="1600" b="0" i="0" dirty="0">
              <a:solidFill>
                <a:schemeClr val="tx1"/>
              </a:solidFill>
              <a:effectLst/>
              <a:latin typeface="Source Sans Pro" panose="020B0503030403020204" pitchFamily="34" charset="0"/>
            </a:endParaRPr>
          </a:p>
          <a:p>
            <a:pPr algn="l"/>
            <a:r>
              <a:rPr lang="en-US" sz="1600" b="0" i="0" dirty="0">
                <a:solidFill>
                  <a:schemeClr val="tx1"/>
                </a:solidFill>
                <a:effectLst/>
                <a:latin typeface="ff0"/>
              </a:rPr>
              <a:t></a:t>
            </a:r>
            <a:r>
              <a:rPr lang="en-US" sz="1600" dirty="0">
                <a:solidFill>
                  <a:schemeClr val="tx1"/>
                </a:solidFill>
                <a:latin typeface="Source Sans Pro"/>
              </a:rPr>
              <a:t> </a:t>
            </a:r>
            <a:r>
              <a:rPr lang="en-US" sz="1600" b="0" i="0" dirty="0">
                <a:solidFill>
                  <a:schemeClr val="tx1"/>
                </a:solidFill>
                <a:effectLst/>
                <a:latin typeface="ff3"/>
              </a:rPr>
              <a:t>Occurs during the depression stage of rivers.</a:t>
            </a:r>
            <a:endParaRPr lang="en-US" sz="1600" b="0" i="0" dirty="0">
              <a:solidFill>
                <a:schemeClr val="tx1"/>
              </a:solidFill>
              <a:effectLst/>
              <a:latin typeface="Source Sans Pro" panose="020B0503030403020204" pitchFamily="34" charset="0"/>
            </a:endParaRPr>
          </a:p>
          <a:p>
            <a:pPr marL="0" lvl="0" indent="0" algn="ctr" rtl="0">
              <a:spcBef>
                <a:spcPts val="0"/>
              </a:spcBef>
              <a:spcAft>
                <a:spcPts val="0"/>
              </a:spcAft>
              <a:buNone/>
            </a:pPr>
            <a:endParaRPr dirty="0"/>
          </a:p>
        </p:txBody>
      </p:sp>
      <p:sp>
        <p:nvSpPr>
          <p:cNvPr id="277" name="Google Shape;277;p33"/>
          <p:cNvSpPr/>
          <p:nvPr/>
        </p:nvSpPr>
        <p:spPr>
          <a:xfrm>
            <a:off x="315975" y="87615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 name="Google Shape;278;p33"/>
          <p:cNvSpPr/>
          <p:nvPr/>
        </p:nvSpPr>
        <p:spPr>
          <a:xfrm>
            <a:off x="7999025" y="1288400"/>
            <a:ext cx="267000" cy="2670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79" name="Google Shape;279;p33"/>
          <p:cNvPicPr preferRelativeResize="0"/>
          <p:nvPr/>
        </p:nvPicPr>
        <p:blipFill>
          <a:blip r:embed="rId3">
            <a:alphaModFix/>
          </a:blip>
          <a:stretch>
            <a:fillRect/>
          </a:stretch>
        </p:blipFill>
        <p:spPr>
          <a:xfrm>
            <a:off x="7176792" y="722992"/>
            <a:ext cx="526775" cy="526800"/>
          </a:xfrm>
          <a:prstGeom prst="rect">
            <a:avLst/>
          </a:prstGeom>
          <a:noFill/>
          <a:ln>
            <a:noFill/>
          </a:ln>
        </p:spPr>
      </p:pic>
      <p:pic>
        <p:nvPicPr>
          <p:cNvPr id="3" name="Picture 2">
            <a:extLst>
              <a:ext uri="{FF2B5EF4-FFF2-40B4-BE49-F238E27FC236}">
                <a16:creationId xmlns:a16="http://schemas.microsoft.com/office/drawing/2014/main" id="{8EA3BFD8-27A3-DE4F-6D80-8AA4009ED3C9}"/>
              </a:ext>
            </a:extLst>
          </p:cNvPr>
          <p:cNvPicPr>
            <a:picLocks noChangeAspect="1"/>
          </p:cNvPicPr>
          <p:nvPr/>
        </p:nvPicPr>
        <p:blipFill>
          <a:blip r:embed="rId4"/>
          <a:stretch>
            <a:fillRect/>
          </a:stretch>
        </p:blipFill>
        <p:spPr>
          <a:xfrm>
            <a:off x="4364948" y="0"/>
            <a:ext cx="4779052" cy="5143500"/>
          </a:xfrm>
          <a:prstGeom prst="rect">
            <a:avLst/>
          </a:prstGeom>
        </p:spPr>
      </p:pic>
      <p:sp>
        <p:nvSpPr>
          <p:cNvPr id="2" name="TextBox 1">
            <a:extLst>
              <a:ext uri="{FF2B5EF4-FFF2-40B4-BE49-F238E27FC236}">
                <a16:creationId xmlns:a16="http://schemas.microsoft.com/office/drawing/2014/main" id="{0D2A649C-DD12-A437-031D-C5CC6FD7B8F4}"/>
              </a:ext>
            </a:extLst>
          </p:cNvPr>
          <p:cNvSpPr txBox="1"/>
          <p:nvPr/>
        </p:nvSpPr>
        <p:spPr>
          <a:xfrm>
            <a:off x="8603299" y="79249"/>
            <a:ext cx="449451" cy="369332"/>
          </a:xfrm>
          <a:prstGeom prst="rect">
            <a:avLst/>
          </a:prstGeom>
          <a:noFill/>
        </p:spPr>
        <p:txBody>
          <a:bodyPr wrap="square" rtlCol="0">
            <a:spAutoFit/>
          </a:bodyPr>
          <a:lstStyle/>
          <a:p>
            <a:r>
              <a:rPr lang="en-US" sz="1800" dirty="0">
                <a:solidFill>
                  <a:schemeClr val="tx1"/>
                </a:solidFill>
              </a:rPr>
              <a:t>05</a:t>
            </a:r>
          </a:p>
        </p:txBody>
      </p:sp>
      <p:pic>
        <p:nvPicPr>
          <p:cNvPr id="4" name="Google Shape;246;p30">
            <a:extLst>
              <a:ext uri="{FF2B5EF4-FFF2-40B4-BE49-F238E27FC236}">
                <a16:creationId xmlns:a16="http://schemas.microsoft.com/office/drawing/2014/main" id="{EBC949A0-B617-EF46-A2EB-0555620A5271}"/>
              </a:ext>
            </a:extLst>
          </p:cNvPr>
          <p:cNvPicPr preferRelativeResize="0"/>
          <p:nvPr/>
        </p:nvPicPr>
        <p:blipFill>
          <a:blip r:embed="rId3">
            <a:alphaModFix/>
          </a:blip>
          <a:stretch>
            <a:fillRect/>
          </a:stretch>
        </p:blipFill>
        <p:spPr>
          <a:xfrm>
            <a:off x="3383679" y="2659280"/>
            <a:ext cx="526775" cy="526800"/>
          </a:xfrm>
          <a:prstGeom prst="rect">
            <a:avLst/>
          </a:prstGeom>
          <a:noFill/>
          <a:ln>
            <a:noFill/>
          </a:ln>
        </p:spPr>
      </p:pic>
      <p:sp>
        <p:nvSpPr>
          <p:cNvPr id="5" name="Google Shape;225;p29">
            <a:extLst>
              <a:ext uri="{FF2B5EF4-FFF2-40B4-BE49-F238E27FC236}">
                <a16:creationId xmlns:a16="http://schemas.microsoft.com/office/drawing/2014/main" id="{443797EB-D1D2-B342-5A69-F9D92F697648}"/>
              </a:ext>
            </a:extLst>
          </p:cNvPr>
          <p:cNvSpPr/>
          <p:nvPr/>
        </p:nvSpPr>
        <p:spPr>
          <a:xfrm>
            <a:off x="399225" y="2164364"/>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225;p29">
            <a:extLst>
              <a:ext uri="{FF2B5EF4-FFF2-40B4-BE49-F238E27FC236}">
                <a16:creationId xmlns:a16="http://schemas.microsoft.com/office/drawing/2014/main" id="{B3A3E80B-DB6E-4412-6B46-CEF16D6AFD5E}"/>
              </a:ext>
            </a:extLst>
          </p:cNvPr>
          <p:cNvSpPr/>
          <p:nvPr/>
        </p:nvSpPr>
        <p:spPr>
          <a:xfrm>
            <a:off x="3166021" y="752774"/>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292;p34">
            <a:extLst>
              <a:ext uri="{FF2B5EF4-FFF2-40B4-BE49-F238E27FC236}">
                <a16:creationId xmlns:a16="http://schemas.microsoft.com/office/drawing/2014/main" id="{9BE293FD-E362-6567-D78B-C056E7ABA95C}"/>
              </a:ext>
            </a:extLst>
          </p:cNvPr>
          <p:cNvSpPr/>
          <p:nvPr/>
        </p:nvSpPr>
        <p:spPr>
          <a:xfrm>
            <a:off x="4054451" y="2207906"/>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 name="Google Shape;292;p34">
            <a:extLst>
              <a:ext uri="{FF2B5EF4-FFF2-40B4-BE49-F238E27FC236}">
                <a16:creationId xmlns:a16="http://schemas.microsoft.com/office/drawing/2014/main" id="{4BB01D56-FE52-D146-C7DC-AC7409F2D146}"/>
              </a:ext>
            </a:extLst>
          </p:cNvPr>
          <p:cNvSpPr/>
          <p:nvPr/>
        </p:nvSpPr>
        <p:spPr>
          <a:xfrm>
            <a:off x="3266414" y="4353153"/>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9" name="Google Shape;213;p28">
            <a:extLst>
              <a:ext uri="{FF2B5EF4-FFF2-40B4-BE49-F238E27FC236}">
                <a16:creationId xmlns:a16="http://schemas.microsoft.com/office/drawing/2014/main" id="{AD1CA0C1-AAB3-880A-B2E4-DB4343F46C56}"/>
              </a:ext>
            </a:extLst>
          </p:cNvPr>
          <p:cNvPicPr preferRelativeResize="0"/>
          <p:nvPr/>
        </p:nvPicPr>
        <p:blipFill>
          <a:blip r:embed="rId3">
            <a:alphaModFix/>
          </a:blip>
          <a:stretch>
            <a:fillRect/>
          </a:stretch>
        </p:blipFill>
        <p:spPr>
          <a:xfrm>
            <a:off x="239698" y="3091950"/>
            <a:ext cx="512837" cy="5727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216253" y="140959"/>
            <a:ext cx="3860925" cy="572700"/>
          </a:xfrm>
          <a:prstGeom prst="rect">
            <a:avLst/>
          </a:prstGeom>
        </p:spPr>
        <p:txBody>
          <a:bodyPr spcFirstLastPara="1" wrap="square" lIns="91425" tIns="91425" rIns="91425" bIns="91425" anchor="t" anchorCtr="0">
            <a:noAutofit/>
          </a:bodyPr>
          <a:lstStyle/>
          <a:p>
            <a:r>
              <a:rPr lang="en-US" sz="2400" dirty="0"/>
              <a:t>Processes of River Erosion</a:t>
            </a:r>
            <a:endParaRPr sz="2400" dirty="0"/>
          </a:p>
        </p:txBody>
      </p:sp>
      <p:sp>
        <p:nvSpPr>
          <p:cNvPr id="273" name="Google Shape;273;p33"/>
          <p:cNvSpPr txBox="1">
            <a:spLocks noGrp="1"/>
          </p:cNvSpPr>
          <p:nvPr>
            <p:ph type="subTitle" idx="3"/>
          </p:nvPr>
        </p:nvSpPr>
        <p:spPr>
          <a:xfrm>
            <a:off x="751718" y="949105"/>
            <a:ext cx="3591682" cy="1612423"/>
          </a:xfrm>
          <a:prstGeom prst="rect">
            <a:avLst/>
          </a:prstGeom>
        </p:spPr>
        <p:txBody>
          <a:bodyPr spcFirstLastPara="1" wrap="square" lIns="91425" tIns="91425" rIns="91425" bIns="91425" anchor="t" anchorCtr="0">
            <a:noAutofit/>
          </a:bodyPr>
          <a:lstStyle/>
          <a:p>
            <a:pPr algn="l"/>
            <a:endParaRPr lang="en-US" b="0" i="0" dirty="0">
              <a:solidFill>
                <a:srgbClr val="000000"/>
              </a:solidFill>
              <a:effectLst/>
              <a:latin typeface="Source Sans Pro" panose="020B0503030403020204" pitchFamily="34" charset="0"/>
            </a:endParaRPr>
          </a:p>
          <a:p>
            <a:pPr algn="just"/>
            <a:r>
              <a:rPr lang="en-US" sz="1600" b="0" i="0" dirty="0">
                <a:solidFill>
                  <a:schemeClr val="tx1"/>
                </a:solidFill>
                <a:effectLst/>
                <a:latin typeface="ff0"/>
              </a:rPr>
              <a:t></a:t>
            </a:r>
            <a:r>
              <a:rPr lang="en-US" sz="1600" dirty="0">
                <a:solidFill>
                  <a:schemeClr val="tx1"/>
                </a:solidFill>
                <a:latin typeface="Source Sans Pro"/>
              </a:rPr>
              <a:t> </a:t>
            </a:r>
            <a:r>
              <a:rPr lang="en-US" sz="1600" b="0" i="0" dirty="0">
                <a:solidFill>
                  <a:schemeClr val="tx1"/>
                </a:solidFill>
                <a:effectLst/>
                <a:latin typeface="ff1"/>
              </a:rPr>
              <a:t>Carbon dioxide dissolves in the river to form a weak acid.</a:t>
            </a:r>
            <a:endParaRPr lang="en-US" sz="1600" b="0" i="0" dirty="0">
              <a:solidFill>
                <a:schemeClr val="tx1"/>
              </a:solidFill>
              <a:effectLst/>
              <a:latin typeface="Source Sans Pro" panose="020B0503030403020204" pitchFamily="34" charset="0"/>
            </a:endParaRPr>
          </a:p>
          <a:p>
            <a:pPr algn="just"/>
            <a:r>
              <a:rPr lang="en-US" sz="1600" b="0" i="0" dirty="0">
                <a:solidFill>
                  <a:schemeClr val="tx1"/>
                </a:solidFill>
                <a:effectLst/>
                <a:latin typeface="ff0"/>
              </a:rPr>
              <a:t></a:t>
            </a:r>
            <a:r>
              <a:rPr lang="en-US" sz="1600" dirty="0">
                <a:solidFill>
                  <a:schemeClr val="tx1"/>
                </a:solidFill>
                <a:latin typeface="Source Sans Pro"/>
              </a:rPr>
              <a:t> </a:t>
            </a:r>
            <a:r>
              <a:rPr lang="en-US" sz="1600" b="0" i="0" dirty="0">
                <a:solidFill>
                  <a:schemeClr val="tx1"/>
                </a:solidFill>
                <a:effectLst/>
                <a:latin typeface="ff1"/>
              </a:rPr>
              <a:t>It forms limestones and chalks are found as sediments.</a:t>
            </a:r>
          </a:p>
          <a:p>
            <a:pPr algn="l"/>
            <a:endParaRPr lang="en-US" sz="1800" b="0" i="0" dirty="0">
              <a:solidFill>
                <a:srgbClr val="000000"/>
              </a:solidFill>
              <a:effectLst/>
              <a:latin typeface="Source Sans Pro" panose="020B0503030403020204" pitchFamily="34" charset="0"/>
            </a:endParaRPr>
          </a:p>
        </p:txBody>
      </p:sp>
      <p:sp>
        <p:nvSpPr>
          <p:cNvPr id="274" name="Google Shape;274;p33"/>
          <p:cNvSpPr txBox="1">
            <a:spLocks noGrp="1"/>
          </p:cNvSpPr>
          <p:nvPr>
            <p:ph type="subTitle" idx="1"/>
          </p:nvPr>
        </p:nvSpPr>
        <p:spPr>
          <a:xfrm>
            <a:off x="692916" y="775694"/>
            <a:ext cx="2907600" cy="623652"/>
          </a:xfrm>
          <a:prstGeom prst="rect">
            <a:avLst/>
          </a:prstGeom>
        </p:spPr>
        <p:txBody>
          <a:bodyPr spcFirstLastPara="1" wrap="square" lIns="91425" tIns="91425" rIns="91425" bIns="91425" anchor="b" anchorCtr="0">
            <a:noAutofit/>
          </a:bodyPr>
          <a:lstStyle/>
          <a:p>
            <a:pPr marL="0" indent="0" algn="l"/>
            <a:r>
              <a:rPr lang="en-US" sz="2000" b="1" i="0" dirty="0">
                <a:solidFill>
                  <a:schemeClr val="tx1"/>
                </a:solidFill>
                <a:effectLst/>
                <a:latin typeface="ff2"/>
              </a:rPr>
              <a:t>Corrosion:</a:t>
            </a:r>
            <a:endParaRPr lang="en-US" sz="2000" b="0" i="0" dirty="0">
              <a:solidFill>
                <a:schemeClr val="tx1"/>
              </a:solidFill>
              <a:effectLst/>
              <a:latin typeface="Source Sans Pro" panose="020B0503030403020204" pitchFamily="34" charset="0"/>
            </a:endParaRPr>
          </a:p>
          <a:p>
            <a:pPr marL="0" lvl="0" indent="0" algn="ctr" rtl="0">
              <a:spcBef>
                <a:spcPts val="0"/>
              </a:spcBef>
              <a:spcAft>
                <a:spcPts val="0"/>
              </a:spcAft>
              <a:buNone/>
            </a:pPr>
            <a:endParaRPr dirty="0"/>
          </a:p>
        </p:txBody>
      </p:sp>
      <p:sp>
        <p:nvSpPr>
          <p:cNvPr id="275" name="Google Shape;275;p33"/>
          <p:cNvSpPr txBox="1">
            <a:spLocks noGrp="1"/>
          </p:cNvSpPr>
          <p:nvPr>
            <p:ph type="subTitle" idx="2"/>
          </p:nvPr>
        </p:nvSpPr>
        <p:spPr>
          <a:xfrm>
            <a:off x="692916" y="2561528"/>
            <a:ext cx="2907600" cy="623652"/>
          </a:xfrm>
          <a:prstGeom prst="rect">
            <a:avLst/>
          </a:prstGeom>
        </p:spPr>
        <p:txBody>
          <a:bodyPr spcFirstLastPara="1" wrap="square" lIns="91425" tIns="91425" rIns="91425" bIns="91425" anchor="b" anchorCtr="0">
            <a:noAutofit/>
          </a:bodyPr>
          <a:lstStyle/>
          <a:p>
            <a:pPr marL="0" indent="0" algn="l"/>
            <a:r>
              <a:rPr lang="en-US" sz="2000" b="1" i="0" dirty="0">
                <a:solidFill>
                  <a:schemeClr val="tx1"/>
                </a:solidFill>
                <a:effectLst/>
                <a:latin typeface="ff2"/>
              </a:rPr>
              <a:t>Attrition:</a:t>
            </a:r>
            <a:endParaRPr lang="en-US" sz="2000" b="0" i="0" dirty="0">
              <a:solidFill>
                <a:schemeClr val="tx1"/>
              </a:solidFill>
              <a:effectLst/>
              <a:latin typeface="Source Sans Pro" panose="020B0503030403020204" pitchFamily="34" charset="0"/>
            </a:endParaRPr>
          </a:p>
          <a:p>
            <a:pPr marL="0" lvl="0" indent="0" algn="ctr" rtl="0">
              <a:spcBef>
                <a:spcPts val="0"/>
              </a:spcBef>
              <a:spcAft>
                <a:spcPts val="0"/>
              </a:spcAft>
              <a:buNone/>
            </a:pPr>
            <a:endParaRPr dirty="0"/>
          </a:p>
        </p:txBody>
      </p:sp>
      <p:sp>
        <p:nvSpPr>
          <p:cNvPr id="276" name="Google Shape;276;p33"/>
          <p:cNvSpPr txBox="1">
            <a:spLocks noGrp="1"/>
          </p:cNvSpPr>
          <p:nvPr>
            <p:ph type="subTitle" idx="4"/>
          </p:nvPr>
        </p:nvSpPr>
        <p:spPr>
          <a:xfrm>
            <a:off x="743950" y="2767924"/>
            <a:ext cx="3599450" cy="1555008"/>
          </a:xfrm>
          <a:prstGeom prst="rect">
            <a:avLst/>
          </a:prstGeom>
        </p:spPr>
        <p:txBody>
          <a:bodyPr spcFirstLastPara="1" wrap="square" lIns="91425" tIns="91425" rIns="91425" bIns="91425" anchor="t" anchorCtr="0">
            <a:noAutofit/>
          </a:bodyPr>
          <a:lstStyle/>
          <a:p>
            <a:br>
              <a:rPr lang="en-US" dirty="0"/>
            </a:br>
            <a:endParaRPr lang="en-US" sz="1600" dirty="0"/>
          </a:p>
          <a:p>
            <a:pPr algn="just"/>
            <a:r>
              <a:rPr lang="en-US" sz="1600" b="0" i="0" dirty="0">
                <a:solidFill>
                  <a:schemeClr val="tx1"/>
                </a:solidFill>
                <a:effectLst/>
                <a:latin typeface="ff0"/>
              </a:rPr>
              <a:t></a:t>
            </a:r>
            <a:r>
              <a:rPr lang="en-US" sz="1600" dirty="0">
                <a:solidFill>
                  <a:schemeClr val="tx1"/>
                </a:solidFill>
                <a:latin typeface="Source Sans Pro"/>
              </a:rPr>
              <a:t> </a:t>
            </a:r>
            <a:r>
              <a:rPr lang="en-US" sz="1600" b="0" i="0" dirty="0">
                <a:solidFill>
                  <a:schemeClr val="tx1"/>
                </a:solidFill>
                <a:effectLst/>
                <a:latin typeface="ff1"/>
              </a:rPr>
              <a:t>Eroded particles collide and break into smaller particles</a:t>
            </a:r>
            <a:endParaRPr lang="en-US" sz="1600" b="0" i="0" dirty="0">
              <a:solidFill>
                <a:schemeClr val="tx1"/>
              </a:solidFill>
              <a:effectLst/>
              <a:latin typeface="Source Sans Pro" panose="020B0503030403020204" pitchFamily="34" charset="0"/>
            </a:endParaRPr>
          </a:p>
          <a:p>
            <a:pPr algn="just"/>
            <a:r>
              <a:rPr lang="en-US" sz="1600" b="0" i="0" dirty="0">
                <a:solidFill>
                  <a:schemeClr val="tx1"/>
                </a:solidFill>
                <a:effectLst/>
                <a:latin typeface="ff0"/>
              </a:rPr>
              <a:t></a:t>
            </a:r>
            <a:r>
              <a:rPr lang="en-US" sz="1600" b="0" i="0" dirty="0">
                <a:solidFill>
                  <a:schemeClr val="tx1"/>
                </a:solidFill>
                <a:effectLst/>
                <a:latin typeface="Source Sans Pro"/>
              </a:rPr>
              <a:t> </a:t>
            </a:r>
            <a:r>
              <a:rPr lang="en-US" sz="1600" b="0" i="0" dirty="0">
                <a:solidFill>
                  <a:schemeClr val="tx1"/>
                </a:solidFill>
                <a:effectLst/>
                <a:latin typeface="ff1"/>
              </a:rPr>
              <a:t>The edges of rock particles becomes more rounded and smaller.</a:t>
            </a:r>
            <a:endParaRPr lang="en-US" sz="1600" b="0" i="0" dirty="0">
              <a:solidFill>
                <a:schemeClr val="tx1"/>
              </a:solidFill>
              <a:effectLst/>
              <a:latin typeface="Source Sans Pro" panose="020B0503030403020204" pitchFamily="34" charset="0"/>
            </a:endParaRPr>
          </a:p>
          <a:p>
            <a:br>
              <a:rPr lang="en-US" dirty="0"/>
            </a:br>
            <a:endParaRPr dirty="0"/>
          </a:p>
        </p:txBody>
      </p:sp>
      <p:sp>
        <p:nvSpPr>
          <p:cNvPr id="277" name="Google Shape;277;p33"/>
          <p:cNvSpPr/>
          <p:nvPr/>
        </p:nvSpPr>
        <p:spPr>
          <a:xfrm>
            <a:off x="315975" y="87615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8" name="Google Shape;278;p33"/>
          <p:cNvSpPr/>
          <p:nvPr/>
        </p:nvSpPr>
        <p:spPr>
          <a:xfrm>
            <a:off x="7999025" y="1288400"/>
            <a:ext cx="267000" cy="2670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79" name="Google Shape;279;p33"/>
          <p:cNvPicPr preferRelativeResize="0"/>
          <p:nvPr/>
        </p:nvPicPr>
        <p:blipFill>
          <a:blip r:embed="rId3">
            <a:alphaModFix/>
          </a:blip>
          <a:stretch>
            <a:fillRect/>
          </a:stretch>
        </p:blipFill>
        <p:spPr>
          <a:xfrm>
            <a:off x="7176792" y="722992"/>
            <a:ext cx="526775" cy="526800"/>
          </a:xfrm>
          <a:prstGeom prst="rect">
            <a:avLst/>
          </a:prstGeom>
          <a:noFill/>
          <a:ln>
            <a:noFill/>
          </a:ln>
        </p:spPr>
      </p:pic>
      <p:pic>
        <p:nvPicPr>
          <p:cNvPr id="5" name="Picture 4">
            <a:extLst>
              <a:ext uri="{FF2B5EF4-FFF2-40B4-BE49-F238E27FC236}">
                <a16:creationId xmlns:a16="http://schemas.microsoft.com/office/drawing/2014/main" id="{4FF6E585-F0EA-0560-E466-DD7A596193F4}"/>
              </a:ext>
            </a:extLst>
          </p:cNvPr>
          <p:cNvPicPr>
            <a:picLocks noChangeAspect="1"/>
          </p:cNvPicPr>
          <p:nvPr/>
        </p:nvPicPr>
        <p:blipFill>
          <a:blip r:embed="rId4"/>
          <a:stretch>
            <a:fillRect/>
          </a:stretch>
        </p:blipFill>
        <p:spPr>
          <a:xfrm>
            <a:off x="4343400" y="0"/>
            <a:ext cx="4800600" cy="5143499"/>
          </a:xfrm>
          <a:prstGeom prst="rect">
            <a:avLst/>
          </a:prstGeom>
        </p:spPr>
      </p:pic>
      <p:sp>
        <p:nvSpPr>
          <p:cNvPr id="6" name="TextBox 5">
            <a:extLst>
              <a:ext uri="{FF2B5EF4-FFF2-40B4-BE49-F238E27FC236}">
                <a16:creationId xmlns:a16="http://schemas.microsoft.com/office/drawing/2014/main" id="{3483466D-6799-5652-933B-96784E444CA9}"/>
              </a:ext>
            </a:extLst>
          </p:cNvPr>
          <p:cNvSpPr txBox="1"/>
          <p:nvPr/>
        </p:nvSpPr>
        <p:spPr>
          <a:xfrm>
            <a:off x="8539566" y="82504"/>
            <a:ext cx="449451" cy="369332"/>
          </a:xfrm>
          <a:prstGeom prst="rect">
            <a:avLst/>
          </a:prstGeom>
          <a:noFill/>
        </p:spPr>
        <p:txBody>
          <a:bodyPr wrap="square" rtlCol="0">
            <a:spAutoFit/>
          </a:bodyPr>
          <a:lstStyle/>
          <a:p>
            <a:r>
              <a:rPr lang="en-US" sz="1800" dirty="0"/>
              <a:t>06</a:t>
            </a:r>
          </a:p>
        </p:txBody>
      </p:sp>
      <p:sp>
        <p:nvSpPr>
          <p:cNvPr id="2" name="Google Shape;225;p29">
            <a:extLst>
              <a:ext uri="{FF2B5EF4-FFF2-40B4-BE49-F238E27FC236}">
                <a16:creationId xmlns:a16="http://schemas.microsoft.com/office/drawing/2014/main" id="{24BC4907-F356-581F-A6CA-8BAEF540C037}"/>
              </a:ext>
            </a:extLst>
          </p:cNvPr>
          <p:cNvSpPr/>
          <p:nvPr/>
        </p:nvSpPr>
        <p:spPr>
          <a:xfrm>
            <a:off x="482475" y="2244642"/>
            <a:ext cx="352066" cy="316886"/>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 name="Google Shape;225;p29">
            <a:extLst>
              <a:ext uri="{FF2B5EF4-FFF2-40B4-BE49-F238E27FC236}">
                <a16:creationId xmlns:a16="http://schemas.microsoft.com/office/drawing/2014/main" id="{62CB195F-A3F3-816B-6CD2-0739F25C9A26}"/>
              </a:ext>
            </a:extLst>
          </p:cNvPr>
          <p:cNvSpPr/>
          <p:nvPr/>
        </p:nvSpPr>
        <p:spPr>
          <a:xfrm>
            <a:off x="3441660" y="735222"/>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92;p34">
            <a:extLst>
              <a:ext uri="{FF2B5EF4-FFF2-40B4-BE49-F238E27FC236}">
                <a16:creationId xmlns:a16="http://schemas.microsoft.com/office/drawing/2014/main" id="{07D1FDF9-BC79-210B-B572-0588E5D2EFFA}"/>
              </a:ext>
            </a:extLst>
          </p:cNvPr>
          <p:cNvSpPr/>
          <p:nvPr/>
        </p:nvSpPr>
        <p:spPr>
          <a:xfrm>
            <a:off x="3275160" y="263435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213;p28">
            <a:extLst>
              <a:ext uri="{FF2B5EF4-FFF2-40B4-BE49-F238E27FC236}">
                <a16:creationId xmlns:a16="http://schemas.microsoft.com/office/drawing/2014/main" id="{0C4394C9-83D4-22AD-C753-9F8F6D28B408}"/>
              </a:ext>
            </a:extLst>
          </p:cNvPr>
          <p:cNvPicPr preferRelativeResize="0"/>
          <p:nvPr/>
        </p:nvPicPr>
        <p:blipFill>
          <a:blip r:embed="rId3">
            <a:alphaModFix/>
          </a:blip>
          <a:stretch>
            <a:fillRect/>
          </a:stretch>
        </p:blipFill>
        <p:spPr>
          <a:xfrm>
            <a:off x="216253" y="1330240"/>
            <a:ext cx="558984" cy="585412"/>
          </a:xfrm>
          <a:prstGeom prst="rect">
            <a:avLst/>
          </a:prstGeom>
          <a:noFill/>
          <a:ln>
            <a:noFill/>
          </a:ln>
        </p:spPr>
      </p:pic>
      <p:pic>
        <p:nvPicPr>
          <p:cNvPr id="8" name="Google Shape;213;p28">
            <a:extLst>
              <a:ext uri="{FF2B5EF4-FFF2-40B4-BE49-F238E27FC236}">
                <a16:creationId xmlns:a16="http://schemas.microsoft.com/office/drawing/2014/main" id="{27F5DA97-37A6-F10F-3E7B-ED6D1295912F}"/>
              </a:ext>
            </a:extLst>
          </p:cNvPr>
          <p:cNvPicPr preferRelativeResize="0"/>
          <p:nvPr/>
        </p:nvPicPr>
        <p:blipFill>
          <a:blip r:embed="rId3">
            <a:alphaModFix/>
          </a:blip>
          <a:stretch>
            <a:fillRect/>
          </a:stretch>
        </p:blipFill>
        <p:spPr>
          <a:xfrm>
            <a:off x="3330498" y="4322932"/>
            <a:ext cx="546903" cy="591039"/>
          </a:xfrm>
          <a:prstGeom prst="rect">
            <a:avLst/>
          </a:prstGeom>
          <a:noFill/>
          <a:ln>
            <a:noFill/>
          </a:ln>
        </p:spPr>
      </p:pic>
    </p:spTree>
    <p:extLst>
      <p:ext uri="{BB962C8B-B14F-4D97-AF65-F5344CB8AC3E}">
        <p14:creationId xmlns:p14="http://schemas.microsoft.com/office/powerpoint/2010/main" val="3379861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subTitle" idx="1"/>
          </p:nvPr>
        </p:nvSpPr>
        <p:spPr>
          <a:xfrm>
            <a:off x="557200" y="1440403"/>
            <a:ext cx="2180400" cy="6941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Geological Shape </a:t>
            </a:r>
          </a:p>
          <a:p>
            <a:pPr marL="0" lvl="0" indent="0" algn="ctr" rtl="0">
              <a:spcBef>
                <a:spcPts val="0"/>
              </a:spcBef>
              <a:spcAft>
                <a:spcPts val="0"/>
              </a:spcAft>
              <a:buNone/>
            </a:pPr>
            <a:endParaRPr lang="en-US" dirty="0"/>
          </a:p>
        </p:txBody>
      </p:sp>
      <p:sp>
        <p:nvSpPr>
          <p:cNvPr id="285" name="Google Shape;285;p34"/>
          <p:cNvSpPr txBox="1">
            <a:spLocks noGrp="1"/>
          </p:cNvSpPr>
          <p:nvPr>
            <p:ph type="subTitle" idx="5"/>
          </p:nvPr>
        </p:nvSpPr>
        <p:spPr>
          <a:xfrm>
            <a:off x="3234829" y="1353638"/>
            <a:ext cx="2621139" cy="4838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Mature stage of River</a:t>
            </a:r>
            <a:endParaRPr sz="2000" dirty="0"/>
          </a:p>
        </p:txBody>
      </p:sp>
      <p:sp>
        <p:nvSpPr>
          <p:cNvPr id="286" name="Google Shape;286;p34"/>
          <p:cNvSpPr txBox="1">
            <a:spLocks noGrp="1"/>
          </p:cNvSpPr>
          <p:nvPr>
            <p:ph type="subTitle" idx="6"/>
          </p:nvPr>
        </p:nvSpPr>
        <p:spPr>
          <a:xfrm>
            <a:off x="6158345" y="1325459"/>
            <a:ext cx="3026183" cy="69413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000" dirty="0"/>
              <a:t>Sedimentation in the River beds</a:t>
            </a:r>
            <a:endParaRPr sz="2000" dirty="0"/>
          </a:p>
        </p:txBody>
      </p:sp>
      <p:sp>
        <p:nvSpPr>
          <p:cNvPr id="287" name="Google Shape;287;p34"/>
          <p:cNvSpPr txBox="1">
            <a:spLocks noGrp="1"/>
          </p:cNvSpPr>
          <p:nvPr>
            <p:ph type="title"/>
          </p:nvPr>
        </p:nvSpPr>
        <p:spPr>
          <a:xfrm>
            <a:off x="242455" y="267170"/>
            <a:ext cx="5528400" cy="572700"/>
          </a:xfrm>
          <a:prstGeom prst="rect">
            <a:avLst/>
          </a:prstGeom>
        </p:spPr>
        <p:txBody>
          <a:bodyPr spcFirstLastPara="1" wrap="square" lIns="91425" tIns="91425" rIns="91425" bIns="91425" anchor="t" anchorCtr="0">
            <a:noAutofit/>
          </a:bodyPr>
          <a:lstStyle/>
          <a:p>
            <a:r>
              <a:rPr lang="en-US" sz="2400" dirty="0"/>
              <a:t>Causes of River Erosion in Bangladesh </a:t>
            </a:r>
            <a:endParaRPr sz="2400" dirty="0"/>
          </a:p>
        </p:txBody>
      </p:sp>
      <p:sp>
        <p:nvSpPr>
          <p:cNvPr id="288" name="Google Shape;288;p34"/>
          <p:cNvSpPr txBox="1">
            <a:spLocks noGrp="1"/>
          </p:cNvSpPr>
          <p:nvPr>
            <p:ph type="subTitle" idx="2"/>
          </p:nvPr>
        </p:nvSpPr>
        <p:spPr>
          <a:xfrm>
            <a:off x="242455" y="2448185"/>
            <a:ext cx="2667001" cy="1890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t>The flat delta lands of Bangladesh offer little resistance to the hydraulic forces of its rivers, particularly during periods of high flow. </a:t>
            </a:r>
            <a:endParaRPr sz="1600" dirty="0"/>
          </a:p>
        </p:txBody>
      </p:sp>
      <p:sp>
        <p:nvSpPr>
          <p:cNvPr id="289" name="Google Shape;289;p34"/>
          <p:cNvSpPr txBox="1">
            <a:spLocks noGrp="1"/>
          </p:cNvSpPr>
          <p:nvPr>
            <p:ph type="subTitle" idx="3"/>
          </p:nvPr>
        </p:nvSpPr>
        <p:spPr>
          <a:xfrm>
            <a:off x="3132163" y="2450220"/>
            <a:ext cx="2909455" cy="1890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t>When rivers enter the mature stage, they become sluggish and meander or braid. These oscillations cause massive riverbank erosion.</a:t>
            </a:r>
          </a:p>
          <a:p>
            <a:pPr marL="0" lvl="0" indent="0" algn="ctr" rtl="0">
              <a:spcBef>
                <a:spcPts val="0"/>
              </a:spcBef>
              <a:spcAft>
                <a:spcPts val="0"/>
              </a:spcAft>
              <a:buNone/>
            </a:pPr>
            <a:endParaRPr lang="en-US" dirty="0"/>
          </a:p>
        </p:txBody>
      </p:sp>
      <p:sp>
        <p:nvSpPr>
          <p:cNvPr id="290" name="Google Shape;290;p34"/>
          <p:cNvSpPr txBox="1">
            <a:spLocks noGrp="1"/>
          </p:cNvSpPr>
          <p:nvPr>
            <p:ph type="subTitle" idx="4"/>
          </p:nvPr>
        </p:nvSpPr>
        <p:spPr>
          <a:xfrm>
            <a:off x="6158345" y="2450220"/>
            <a:ext cx="2909455" cy="21996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600" dirty="0"/>
              <a:t>Vast quantities of water, these rivers carry about 1.1 billion tons of sediment every year and are responsible for the prevalence of flooding and riverbank erosion in Bangladesh.</a:t>
            </a:r>
            <a:endParaRPr sz="1600" dirty="0"/>
          </a:p>
        </p:txBody>
      </p:sp>
      <p:sp>
        <p:nvSpPr>
          <p:cNvPr id="291" name="Google Shape;291;p34"/>
          <p:cNvSpPr/>
          <p:nvPr/>
        </p:nvSpPr>
        <p:spPr>
          <a:xfrm>
            <a:off x="575838" y="198440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2" name="Google Shape;292;p34"/>
          <p:cNvSpPr/>
          <p:nvPr/>
        </p:nvSpPr>
        <p:spPr>
          <a:xfrm>
            <a:off x="473950" y="448335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293" name="Google Shape;293;p34"/>
          <p:cNvPicPr preferRelativeResize="0"/>
          <p:nvPr/>
        </p:nvPicPr>
        <p:blipFill>
          <a:blip r:embed="rId3">
            <a:alphaModFix/>
          </a:blip>
          <a:stretch>
            <a:fillRect/>
          </a:stretch>
        </p:blipFill>
        <p:spPr>
          <a:xfrm>
            <a:off x="5778230" y="4370122"/>
            <a:ext cx="526775" cy="526800"/>
          </a:xfrm>
          <a:prstGeom prst="rect">
            <a:avLst/>
          </a:prstGeom>
          <a:noFill/>
          <a:ln>
            <a:noFill/>
          </a:ln>
        </p:spPr>
      </p:pic>
      <p:sp>
        <p:nvSpPr>
          <p:cNvPr id="2" name="TextBox 1">
            <a:extLst>
              <a:ext uri="{FF2B5EF4-FFF2-40B4-BE49-F238E27FC236}">
                <a16:creationId xmlns:a16="http://schemas.microsoft.com/office/drawing/2014/main" id="{B2BD4893-D734-6819-3C16-ADB9B112EBEA}"/>
              </a:ext>
            </a:extLst>
          </p:cNvPr>
          <p:cNvSpPr txBox="1"/>
          <p:nvPr/>
        </p:nvSpPr>
        <p:spPr>
          <a:xfrm>
            <a:off x="8539566" y="82504"/>
            <a:ext cx="449451" cy="369332"/>
          </a:xfrm>
          <a:prstGeom prst="rect">
            <a:avLst/>
          </a:prstGeom>
          <a:noFill/>
        </p:spPr>
        <p:txBody>
          <a:bodyPr wrap="square" rtlCol="0">
            <a:spAutoFit/>
          </a:bodyPr>
          <a:lstStyle/>
          <a:p>
            <a:r>
              <a:rPr lang="en-US" sz="1800" dirty="0">
                <a:solidFill>
                  <a:schemeClr val="tx1"/>
                </a:solidFill>
              </a:rPr>
              <a:t>07</a:t>
            </a:r>
          </a:p>
        </p:txBody>
      </p:sp>
      <p:sp>
        <p:nvSpPr>
          <p:cNvPr id="3" name="Google Shape;225;p29">
            <a:extLst>
              <a:ext uri="{FF2B5EF4-FFF2-40B4-BE49-F238E27FC236}">
                <a16:creationId xmlns:a16="http://schemas.microsoft.com/office/drawing/2014/main" id="{1D52C477-6925-91F8-AF8A-10276CD5162A}"/>
              </a:ext>
            </a:extLst>
          </p:cNvPr>
          <p:cNvSpPr/>
          <p:nvPr/>
        </p:nvSpPr>
        <p:spPr>
          <a:xfrm>
            <a:off x="6240547" y="629828"/>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25;p29">
            <a:extLst>
              <a:ext uri="{FF2B5EF4-FFF2-40B4-BE49-F238E27FC236}">
                <a16:creationId xmlns:a16="http://schemas.microsoft.com/office/drawing/2014/main" id="{B05A1558-D73B-2120-741B-CAAF006F87D7}"/>
              </a:ext>
            </a:extLst>
          </p:cNvPr>
          <p:cNvSpPr/>
          <p:nvPr/>
        </p:nvSpPr>
        <p:spPr>
          <a:xfrm>
            <a:off x="1829578" y="4201176"/>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225;p29">
            <a:extLst>
              <a:ext uri="{FF2B5EF4-FFF2-40B4-BE49-F238E27FC236}">
                <a16:creationId xmlns:a16="http://schemas.microsoft.com/office/drawing/2014/main" id="{60D24752-A42A-1E87-33C2-50C737E8DD43}"/>
              </a:ext>
            </a:extLst>
          </p:cNvPr>
          <p:cNvSpPr/>
          <p:nvPr/>
        </p:nvSpPr>
        <p:spPr>
          <a:xfrm>
            <a:off x="1140639" y="998367"/>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292;p34">
            <a:extLst>
              <a:ext uri="{FF2B5EF4-FFF2-40B4-BE49-F238E27FC236}">
                <a16:creationId xmlns:a16="http://schemas.microsoft.com/office/drawing/2014/main" id="{8F4DC398-BF47-19DA-13B3-094A6118EB8B}"/>
              </a:ext>
            </a:extLst>
          </p:cNvPr>
          <p:cNvSpPr/>
          <p:nvPr/>
        </p:nvSpPr>
        <p:spPr>
          <a:xfrm>
            <a:off x="4572000" y="1324636"/>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 name="Google Shape;292;p34">
            <a:extLst>
              <a:ext uri="{FF2B5EF4-FFF2-40B4-BE49-F238E27FC236}">
                <a16:creationId xmlns:a16="http://schemas.microsoft.com/office/drawing/2014/main" id="{AEBE95E2-AFBA-278F-ABC1-409BC58BAE69}"/>
              </a:ext>
            </a:extLst>
          </p:cNvPr>
          <p:cNvSpPr/>
          <p:nvPr/>
        </p:nvSpPr>
        <p:spPr>
          <a:xfrm>
            <a:off x="8456316" y="1893381"/>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8" name="Google Shape;213;p28">
            <a:extLst>
              <a:ext uri="{FF2B5EF4-FFF2-40B4-BE49-F238E27FC236}">
                <a16:creationId xmlns:a16="http://schemas.microsoft.com/office/drawing/2014/main" id="{828B7010-D2FB-4802-72FA-34CCDD0B0E0E}"/>
              </a:ext>
            </a:extLst>
          </p:cNvPr>
          <p:cNvPicPr preferRelativeResize="0"/>
          <p:nvPr/>
        </p:nvPicPr>
        <p:blipFill>
          <a:blip r:embed="rId3">
            <a:alphaModFix/>
          </a:blip>
          <a:stretch>
            <a:fillRect/>
          </a:stretch>
        </p:blipFill>
        <p:spPr>
          <a:xfrm>
            <a:off x="2485615" y="920466"/>
            <a:ext cx="752025" cy="75206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302" name="Google Shape;302;p35"/>
          <p:cNvSpPr txBox="1">
            <a:spLocks noGrp="1"/>
          </p:cNvSpPr>
          <p:nvPr>
            <p:ph type="title"/>
          </p:nvPr>
        </p:nvSpPr>
        <p:spPr>
          <a:xfrm>
            <a:off x="207736" y="140400"/>
            <a:ext cx="482097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The effects of River Erosion</a:t>
            </a:r>
            <a:br>
              <a:rPr lang="en-US" dirty="0"/>
            </a:br>
            <a:endParaRPr dirty="0"/>
          </a:p>
        </p:txBody>
      </p:sp>
      <p:sp>
        <p:nvSpPr>
          <p:cNvPr id="307" name="Google Shape;307;p35"/>
          <p:cNvSpPr/>
          <p:nvPr/>
        </p:nvSpPr>
        <p:spPr>
          <a:xfrm>
            <a:off x="8499600" y="343500"/>
            <a:ext cx="166500" cy="166500"/>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08" name="Google Shape;308;p35"/>
          <p:cNvSpPr/>
          <p:nvPr/>
        </p:nvSpPr>
        <p:spPr>
          <a:xfrm>
            <a:off x="8570800" y="3580700"/>
            <a:ext cx="261900" cy="2619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309" name="Google Shape;309;p35"/>
          <p:cNvPicPr preferRelativeResize="0"/>
          <p:nvPr/>
        </p:nvPicPr>
        <p:blipFill>
          <a:blip r:embed="rId3">
            <a:alphaModFix/>
          </a:blip>
          <a:stretch>
            <a:fillRect/>
          </a:stretch>
        </p:blipFill>
        <p:spPr>
          <a:xfrm>
            <a:off x="8319455" y="1929417"/>
            <a:ext cx="526775" cy="526800"/>
          </a:xfrm>
          <a:prstGeom prst="rect">
            <a:avLst/>
          </a:prstGeom>
          <a:noFill/>
          <a:ln>
            <a:noFill/>
          </a:ln>
        </p:spPr>
      </p:pic>
      <p:sp>
        <p:nvSpPr>
          <p:cNvPr id="18" name="TextBox 17">
            <a:extLst>
              <a:ext uri="{FF2B5EF4-FFF2-40B4-BE49-F238E27FC236}">
                <a16:creationId xmlns:a16="http://schemas.microsoft.com/office/drawing/2014/main" id="{A44D3AAE-0582-1864-E04E-5D1B04E61EB4}"/>
              </a:ext>
            </a:extLst>
          </p:cNvPr>
          <p:cNvSpPr txBox="1"/>
          <p:nvPr/>
        </p:nvSpPr>
        <p:spPr>
          <a:xfrm>
            <a:off x="138463" y="713100"/>
            <a:ext cx="5126264" cy="3231654"/>
          </a:xfrm>
          <a:prstGeom prst="rect">
            <a:avLst/>
          </a:prstGeom>
          <a:noFill/>
        </p:spPr>
        <p:txBody>
          <a:bodyPr wrap="square" rtlCol="0">
            <a:spAutoFit/>
          </a:bodyPr>
          <a:lstStyle/>
          <a:p>
            <a:pPr marL="285750" indent="-285750">
              <a:buFont typeface="Arial" panose="020B0604020202020204" pitchFamily="34" charset="0"/>
              <a:buChar char="•"/>
            </a:pPr>
            <a:endParaRPr lang="en-US" dirty="0">
              <a:solidFill>
                <a:schemeClr val="tx1"/>
              </a:solidFill>
            </a:endParaRPr>
          </a:p>
          <a:p>
            <a:pPr marL="285750" indent="-285750">
              <a:buClr>
                <a:schemeClr val="tx1"/>
              </a:buClr>
              <a:buFont typeface="Arial" panose="020B0604020202020204" pitchFamily="34" charset="0"/>
              <a:buChar char="•"/>
            </a:pPr>
            <a:r>
              <a:rPr lang="en-US" sz="1600" dirty="0">
                <a:solidFill>
                  <a:schemeClr val="tx1"/>
                </a:solidFill>
              </a:rPr>
              <a:t>Displacement of people from one place to another.</a:t>
            </a:r>
          </a:p>
          <a:p>
            <a:pPr marL="285750" indent="-285750">
              <a:buClr>
                <a:schemeClr val="tx1"/>
              </a:buClr>
              <a:buFont typeface="Arial" panose="020B0604020202020204" pitchFamily="34" charset="0"/>
              <a:buChar char="•"/>
            </a:pPr>
            <a:r>
              <a:rPr lang="en-US" sz="1600" dirty="0">
                <a:solidFill>
                  <a:schemeClr val="tx1"/>
                </a:solidFill>
              </a:rPr>
              <a:t>Affect in public health.</a:t>
            </a:r>
          </a:p>
          <a:p>
            <a:pPr marL="285750" indent="-285750">
              <a:buClr>
                <a:schemeClr val="tx1"/>
              </a:buClr>
              <a:buFont typeface="Arial" panose="020B0604020202020204" pitchFamily="34" charset="0"/>
              <a:buChar char="•"/>
            </a:pPr>
            <a:r>
              <a:rPr lang="en-US" sz="1600" dirty="0">
                <a:solidFill>
                  <a:schemeClr val="tx1"/>
                </a:solidFill>
              </a:rPr>
              <a:t>Educational structure is also negatively changed.</a:t>
            </a:r>
          </a:p>
          <a:p>
            <a:pPr marL="285750" indent="-285750">
              <a:buClr>
                <a:schemeClr val="tx1"/>
              </a:buClr>
              <a:buFont typeface="Arial" panose="020B0604020202020204" pitchFamily="34" charset="0"/>
              <a:buChar char="•"/>
            </a:pPr>
            <a:r>
              <a:rPr lang="en-US" sz="1600" dirty="0">
                <a:solidFill>
                  <a:schemeClr val="tx1"/>
                </a:solidFill>
              </a:rPr>
              <a:t>Affect in the occupation of the affected people.</a:t>
            </a:r>
          </a:p>
          <a:p>
            <a:pPr marL="285750" indent="-285750">
              <a:buClr>
                <a:schemeClr val="tx1"/>
              </a:buClr>
              <a:buFont typeface="Arial" panose="020B0604020202020204" pitchFamily="34" charset="0"/>
              <a:buChar char="•"/>
            </a:pPr>
            <a:r>
              <a:rPr lang="en-US" sz="1600" dirty="0">
                <a:solidFill>
                  <a:schemeClr val="tx1"/>
                </a:solidFill>
              </a:rPr>
              <a:t>Unemployment Problems can be increased.</a:t>
            </a:r>
          </a:p>
          <a:p>
            <a:pPr marL="285750" indent="-285750">
              <a:buClr>
                <a:schemeClr val="tx1"/>
              </a:buClr>
              <a:buFont typeface="Arial" panose="020B0604020202020204" pitchFamily="34" charset="0"/>
              <a:buChar char="•"/>
            </a:pPr>
            <a:r>
              <a:rPr lang="en-US" sz="1600" dirty="0">
                <a:solidFill>
                  <a:schemeClr val="tx1"/>
                </a:solidFill>
              </a:rPr>
              <a:t>Poverty in society.</a:t>
            </a:r>
          </a:p>
          <a:p>
            <a:pPr marL="285750" indent="-285750">
              <a:buClr>
                <a:schemeClr val="tx1"/>
              </a:buClr>
              <a:buFont typeface="Arial" panose="020B0604020202020204" pitchFamily="34" charset="0"/>
              <a:buChar char="•"/>
            </a:pPr>
            <a:r>
              <a:rPr lang="en-US" sz="1600" dirty="0">
                <a:solidFill>
                  <a:schemeClr val="tx1"/>
                </a:solidFill>
              </a:rPr>
              <a:t>Affect in the transport system.</a:t>
            </a:r>
          </a:p>
          <a:p>
            <a:pPr marL="285750" indent="-285750">
              <a:buClr>
                <a:schemeClr val="tx1"/>
              </a:buClr>
              <a:buFont typeface="Arial" panose="020B0604020202020204" pitchFamily="34" charset="0"/>
              <a:buChar char="•"/>
            </a:pPr>
            <a:r>
              <a:rPr lang="en-US" sz="1600" dirty="0">
                <a:solidFill>
                  <a:schemeClr val="tx1"/>
                </a:solidFill>
              </a:rPr>
              <a:t>Agricultural demotion.</a:t>
            </a:r>
          </a:p>
          <a:p>
            <a:pPr marL="285750" indent="-285750">
              <a:buClr>
                <a:schemeClr val="tx1"/>
              </a:buClr>
              <a:buFont typeface="Arial" panose="020B0604020202020204" pitchFamily="34" charset="0"/>
              <a:buChar char="•"/>
            </a:pPr>
            <a:r>
              <a:rPr lang="en-US" sz="1600" dirty="0">
                <a:solidFill>
                  <a:schemeClr val="tx1"/>
                </a:solidFill>
              </a:rPr>
              <a:t>Shortage of cropland.</a:t>
            </a:r>
          </a:p>
          <a:p>
            <a:pPr marL="285750" indent="-285750">
              <a:buClr>
                <a:schemeClr val="tx1"/>
              </a:buClr>
              <a:buFont typeface="Arial" panose="020B0604020202020204" pitchFamily="34" charset="0"/>
              <a:buChar char="•"/>
            </a:pPr>
            <a:r>
              <a:rPr lang="en-US" sz="1600" dirty="0">
                <a:solidFill>
                  <a:schemeClr val="tx1"/>
                </a:solidFill>
              </a:rPr>
              <a:t>Losses crops.</a:t>
            </a:r>
          </a:p>
          <a:p>
            <a:pPr marL="285750" indent="-285750">
              <a:buClr>
                <a:schemeClr val="tx1"/>
              </a:buClr>
              <a:buFont typeface="Arial" panose="020B0604020202020204" pitchFamily="34" charset="0"/>
              <a:buChar char="•"/>
            </a:pPr>
            <a:r>
              <a:rPr lang="en-US" sz="1600" dirty="0">
                <a:solidFill>
                  <a:schemeClr val="tx1"/>
                </a:solidFill>
              </a:rPr>
              <a:t>Increase landless labor.</a:t>
            </a:r>
          </a:p>
          <a:p>
            <a:endParaRPr lang="en-US" dirty="0"/>
          </a:p>
        </p:txBody>
      </p:sp>
      <p:pic>
        <p:nvPicPr>
          <p:cNvPr id="20" name="Picture 19">
            <a:extLst>
              <a:ext uri="{FF2B5EF4-FFF2-40B4-BE49-F238E27FC236}">
                <a16:creationId xmlns:a16="http://schemas.microsoft.com/office/drawing/2014/main" id="{EF612BD0-F5E1-AB9A-544C-850987FB70D2}"/>
              </a:ext>
            </a:extLst>
          </p:cNvPr>
          <p:cNvPicPr>
            <a:picLocks noChangeAspect="1"/>
          </p:cNvPicPr>
          <p:nvPr/>
        </p:nvPicPr>
        <p:blipFill>
          <a:blip r:embed="rId4"/>
          <a:stretch>
            <a:fillRect/>
          </a:stretch>
        </p:blipFill>
        <p:spPr>
          <a:xfrm>
            <a:off x="5098473" y="-9892"/>
            <a:ext cx="4045527" cy="5153392"/>
          </a:xfrm>
          <a:prstGeom prst="rect">
            <a:avLst/>
          </a:prstGeom>
        </p:spPr>
      </p:pic>
      <p:sp>
        <p:nvSpPr>
          <p:cNvPr id="2" name="TextBox 1">
            <a:extLst>
              <a:ext uri="{FF2B5EF4-FFF2-40B4-BE49-F238E27FC236}">
                <a16:creationId xmlns:a16="http://schemas.microsoft.com/office/drawing/2014/main" id="{BF6BAF33-5F8A-67EF-1991-0F4B3306C37F}"/>
              </a:ext>
            </a:extLst>
          </p:cNvPr>
          <p:cNvSpPr txBox="1"/>
          <p:nvPr/>
        </p:nvSpPr>
        <p:spPr>
          <a:xfrm>
            <a:off x="8539566" y="82504"/>
            <a:ext cx="449451" cy="369332"/>
          </a:xfrm>
          <a:prstGeom prst="rect">
            <a:avLst/>
          </a:prstGeom>
          <a:noFill/>
        </p:spPr>
        <p:txBody>
          <a:bodyPr wrap="square" rtlCol="0">
            <a:spAutoFit/>
          </a:bodyPr>
          <a:lstStyle/>
          <a:p>
            <a:r>
              <a:rPr lang="en-US" sz="1800" dirty="0"/>
              <a:t>08</a:t>
            </a:r>
          </a:p>
        </p:txBody>
      </p:sp>
      <p:sp>
        <p:nvSpPr>
          <p:cNvPr id="3" name="Google Shape;225;p29">
            <a:extLst>
              <a:ext uri="{FF2B5EF4-FFF2-40B4-BE49-F238E27FC236}">
                <a16:creationId xmlns:a16="http://schemas.microsoft.com/office/drawing/2014/main" id="{F743D56B-8F77-C955-9FAD-2378D7B5A9D4}"/>
              </a:ext>
            </a:extLst>
          </p:cNvPr>
          <p:cNvSpPr/>
          <p:nvPr/>
        </p:nvSpPr>
        <p:spPr>
          <a:xfrm>
            <a:off x="4218459" y="2724560"/>
            <a:ext cx="435316" cy="420084"/>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 name="Google Shape;225;p29">
            <a:extLst>
              <a:ext uri="{FF2B5EF4-FFF2-40B4-BE49-F238E27FC236}">
                <a16:creationId xmlns:a16="http://schemas.microsoft.com/office/drawing/2014/main" id="{4510DB3F-8281-D660-CC48-3D4B830D6530}"/>
              </a:ext>
            </a:extLst>
          </p:cNvPr>
          <p:cNvSpPr/>
          <p:nvPr/>
        </p:nvSpPr>
        <p:spPr>
          <a:xfrm>
            <a:off x="527823" y="4220358"/>
            <a:ext cx="319669" cy="297096"/>
          </a:xfrm>
          <a:prstGeom prst="star4">
            <a:avLst>
              <a:gd name="adj" fmla="val 125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 name="Google Shape;339;p37">
            <a:extLst>
              <a:ext uri="{FF2B5EF4-FFF2-40B4-BE49-F238E27FC236}">
                <a16:creationId xmlns:a16="http://schemas.microsoft.com/office/drawing/2014/main" id="{D8E61532-7BE4-0527-765F-BF0B2FFDA2FE}"/>
              </a:ext>
            </a:extLst>
          </p:cNvPr>
          <p:cNvSpPr/>
          <p:nvPr/>
        </p:nvSpPr>
        <p:spPr>
          <a:xfrm>
            <a:off x="4386475" y="4410477"/>
            <a:ext cx="267300" cy="2673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 name="Google Shape;292;p34">
            <a:extLst>
              <a:ext uri="{FF2B5EF4-FFF2-40B4-BE49-F238E27FC236}">
                <a16:creationId xmlns:a16="http://schemas.microsoft.com/office/drawing/2014/main" id="{EC49FA36-F5E9-E855-AD16-42C61B4F2758}"/>
              </a:ext>
            </a:extLst>
          </p:cNvPr>
          <p:cNvSpPr/>
          <p:nvPr/>
        </p:nvSpPr>
        <p:spPr>
          <a:xfrm>
            <a:off x="4135209" y="140400"/>
            <a:ext cx="166500" cy="166500"/>
          </a:xfrm>
          <a:prstGeom prst="star4">
            <a:avLst>
              <a:gd name="adj" fmla="val 125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7" name="Google Shape;213;p28">
            <a:extLst>
              <a:ext uri="{FF2B5EF4-FFF2-40B4-BE49-F238E27FC236}">
                <a16:creationId xmlns:a16="http://schemas.microsoft.com/office/drawing/2014/main" id="{8E9C7911-B3AD-BC31-BE5A-E2D971A0E73E}"/>
              </a:ext>
            </a:extLst>
          </p:cNvPr>
          <p:cNvPicPr preferRelativeResize="0"/>
          <p:nvPr/>
        </p:nvPicPr>
        <p:blipFill>
          <a:blip r:embed="rId3">
            <a:alphaModFix/>
          </a:blip>
          <a:stretch>
            <a:fillRect/>
          </a:stretch>
        </p:blipFill>
        <p:spPr>
          <a:xfrm>
            <a:off x="4191465" y="175643"/>
            <a:ext cx="752025" cy="752061"/>
          </a:xfrm>
          <a:prstGeom prst="rect">
            <a:avLst/>
          </a:prstGeom>
          <a:noFill/>
          <a:ln>
            <a:noFill/>
          </a:ln>
        </p:spPr>
      </p:pic>
      <p:pic>
        <p:nvPicPr>
          <p:cNvPr id="8" name="Google Shape;213;p28">
            <a:extLst>
              <a:ext uri="{FF2B5EF4-FFF2-40B4-BE49-F238E27FC236}">
                <a16:creationId xmlns:a16="http://schemas.microsoft.com/office/drawing/2014/main" id="{AE9B2318-0ECE-59B3-84B3-7C24CCD3F0DB}"/>
              </a:ext>
            </a:extLst>
          </p:cNvPr>
          <p:cNvPicPr preferRelativeResize="0"/>
          <p:nvPr/>
        </p:nvPicPr>
        <p:blipFill>
          <a:blip r:embed="rId3">
            <a:alphaModFix/>
          </a:blip>
          <a:stretch>
            <a:fillRect/>
          </a:stretch>
        </p:blipFill>
        <p:spPr>
          <a:xfrm>
            <a:off x="1132947" y="4291716"/>
            <a:ext cx="591775" cy="62969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theme/theme1.xml><?xml version="1.0" encoding="utf-8"?>
<a:theme xmlns:a="http://schemas.openxmlformats.org/drawingml/2006/main" name="Watershed Restoration Campaign by Slidesgo">
  <a:themeElements>
    <a:clrScheme name="Simple Light">
      <a:dk1>
        <a:srgbClr val="FFFFFF"/>
      </a:dk1>
      <a:lt1>
        <a:srgbClr val="3F4C80"/>
      </a:lt1>
      <a:dk2>
        <a:srgbClr val="EBD47C"/>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 /></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1FA30B3-21A7-435F-83CF-6874DC12A38E}">
  <we:reference id="wa200006046" version="1.0.0.0" store="en-US" storeType="OMEX"/>
  <we:alternateReferences>
    <we:reference id="wa200006046" version="1.0.0.0" store="wa20000604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375</TotalTime>
  <Words>770</Words>
  <Application>Microsoft Office PowerPoint</Application>
  <PresentationFormat>On-screen Show (16:9)</PresentationFormat>
  <Paragraphs>145</Paragraphs>
  <Slides>18</Slides>
  <Notes>18</Notes>
  <HiddenSlides>0</HiddenSlides>
  <MMClips>0</MMClip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Watershed Restoration Campaign by Slidesgo</vt:lpstr>
      <vt:lpstr>Slidesgo Final Pages</vt:lpstr>
      <vt:lpstr>River Erosion in Bangladesh</vt:lpstr>
      <vt:lpstr>PowerPoint Presentation</vt:lpstr>
      <vt:lpstr>PowerPoint Presentation</vt:lpstr>
      <vt:lpstr>Table of contents</vt:lpstr>
      <vt:lpstr>What is River Erosion?</vt:lpstr>
      <vt:lpstr>Processes of River Erosion</vt:lpstr>
      <vt:lpstr>Processes of River Erosion</vt:lpstr>
      <vt:lpstr>Causes of River Erosion in Bangladesh </vt:lpstr>
      <vt:lpstr>The effects of River Erosion </vt:lpstr>
      <vt:lpstr>PowerPoint Presentation</vt:lpstr>
      <vt:lpstr>The major rivers responsible for River Erosion</vt:lpstr>
      <vt:lpstr>Factor that Accelerate River  Erosion </vt:lpstr>
      <vt:lpstr> </vt:lpstr>
      <vt:lpstr> </vt:lpstr>
      <vt:lpstr>Prevention of River Erosion </vt:lpstr>
      <vt:lpstr>An impactful photo to inspire change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River Erosion in Bangladesh</dc:title>
  <cp:lastModifiedBy>Abdullah Al Noman</cp:lastModifiedBy>
  <cp:revision>191</cp:revision>
  <dcterms:modified xsi:type="dcterms:W3CDTF">2024-11-03T04:07:34Z</dcterms:modified>
</cp:coreProperties>
</file>